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slideLayouts/slideLayout70.xml" ContentType="application/vnd.openxmlformats-officedocument.presentationml.slideLayout+xml"/>
  <Override PartName="/ppt/theme/theme11.xml" ContentType="application/vnd.openxmlformats-officedocument.theme+xml"/>
  <Override PartName="/ppt/slideLayouts/slideLayout71.xml" ContentType="application/vnd.openxmlformats-officedocument.presentationml.slideLayout+xml"/>
  <Override PartName="/ppt/theme/theme12.xml" ContentType="application/vnd.openxmlformats-officedocument.theme+xml"/>
  <Override PartName="/ppt/slideLayouts/slideLayout72.xml" ContentType="application/vnd.openxmlformats-officedocument.presentationml.slideLayout+xml"/>
  <Override PartName="/ppt/theme/theme13.xml" ContentType="application/vnd.openxmlformats-officedocument.theme+xml"/>
  <Override PartName="/ppt/slideLayouts/slideLayout73.xml" ContentType="application/vnd.openxmlformats-officedocument.presentationml.slideLayout+xml"/>
  <Override PartName="/ppt/theme/theme14.xml" ContentType="application/vnd.openxmlformats-officedocument.theme+xml"/>
  <Override PartName="/ppt/slideLayouts/slideLayout7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slideLayouts/slideLayout7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comments/modernComment_7FFE5787_8FAA014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9" r:id="rId6"/>
    <p:sldMasterId id="2147483705" r:id="rId7"/>
    <p:sldMasterId id="2147483706" r:id="rId8"/>
    <p:sldMasterId id="2147483722" r:id="rId9"/>
    <p:sldMasterId id="2147483726" r:id="rId10"/>
    <p:sldMasterId id="2147483728" r:id="rId11"/>
    <p:sldMasterId id="2147483730" r:id="rId12"/>
    <p:sldMasterId id="2147483731" r:id="rId13"/>
    <p:sldMasterId id="2147483747" r:id="rId14"/>
    <p:sldMasterId id="2147483748" r:id="rId15"/>
    <p:sldMasterId id="2147483751" r:id="rId16"/>
    <p:sldMasterId id="2147483753" r:id="rId17"/>
    <p:sldMasterId id="2147483764" r:id="rId18"/>
    <p:sldMasterId id="2147483765" r:id="rId19"/>
    <p:sldMasterId id="2147483770" r:id="rId20"/>
    <p:sldMasterId id="2147483784" r:id="rId21"/>
    <p:sldMasterId id="2147483785" r:id="rId22"/>
    <p:sldMasterId id="2147483798" r:id="rId23"/>
    <p:sldMasterId id="2147483799" r:id="rId24"/>
  </p:sldMasterIdLst>
  <p:notesMasterIdLst>
    <p:notesMasterId r:id="rId46"/>
  </p:notesMasterIdLst>
  <p:sldIdLst>
    <p:sldId id="2147374983" r:id="rId25"/>
    <p:sldId id="2147374986" r:id="rId26"/>
    <p:sldId id="2147375038" r:id="rId27"/>
    <p:sldId id="2147374993" r:id="rId28"/>
    <p:sldId id="2147375028" r:id="rId29"/>
    <p:sldId id="2147375011" r:id="rId30"/>
    <p:sldId id="2147375029" r:id="rId31"/>
    <p:sldId id="2147375003" r:id="rId32"/>
    <p:sldId id="2147375031" r:id="rId33"/>
    <p:sldId id="2147375032" r:id="rId34"/>
    <p:sldId id="2147375025" r:id="rId35"/>
    <p:sldId id="2147375033" r:id="rId36"/>
    <p:sldId id="2147375023" r:id="rId37"/>
    <p:sldId id="2147375034" r:id="rId38"/>
    <p:sldId id="2147375024" r:id="rId39"/>
    <p:sldId id="2147375040" r:id="rId40"/>
    <p:sldId id="2147375041" r:id="rId41"/>
    <p:sldId id="2147375039" r:id="rId42"/>
    <p:sldId id="2147375014" r:id="rId43"/>
    <p:sldId id="318" r:id="rId44"/>
    <p:sldId id="2147374954" r:id="rId4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E4B409-773A-4F25-EEDE-38455D8405A6}" name="Natalia Rodriguez Agudelo" initials="NRA" userId="S::natalia.rodriguez.a@ibm.com::1c9097d5-29b2-4fa4-9b85-35402ffef334" providerId="AD"/>
  <p188:author id="{B72DCC97-79B1-30C5-E2E0-DA0FDF093D7C}" name="MIGUEL EDUARDO MELO CARRILLO" initials="MM" userId="S::MIGUEL.MELO@epm.com.co::71f9275e-3e84-4775-8dcb-800d622073e2" providerId="AD"/>
  <p188:author id="{D91EFADE-90E1-E8E0-A1B5-56A19F1675F0}" name="OSCAR ARMANDO PINEDA ZAPATA" initials="OP" userId="S::Oscar.Pineda@epm.com.co::a41b97c1-33b8-468a-84de-17e7f3ec7c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34"/>
    <a:srgbClr val="00973B"/>
    <a:srgbClr val="008000"/>
    <a:srgbClr val="78D40C"/>
    <a:srgbClr val="009339"/>
    <a:srgbClr val="7DD2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1" autoAdjust="0"/>
    <p:restoredTop sz="93534" autoAdjust="0"/>
  </p:normalViewPr>
  <p:slideViewPr>
    <p:cSldViewPr snapToGrid="0" showGuides="1">
      <p:cViewPr varScale="1">
        <p:scale>
          <a:sx n="72" d="100"/>
          <a:sy n="72" d="100"/>
        </p:scale>
        <p:origin x="212" y="4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18.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5.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7.xml"/><Relationship Id="rId44"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notesMaster" Target="notesMasters/notesMaster1.xml"/><Relationship Id="rId20" Type="http://schemas.openxmlformats.org/officeDocument/2006/relationships/slideMaster" Target="slideMasters/slideMaster17.xml"/><Relationship Id="rId41"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modernComment_7FFE5787_8FAA0140.xml><?xml version="1.0" encoding="utf-8"?>
<p188:cmLst xmlns:a="http://schemas.openxmlformats.org/drawingml/2006/main" xmlns:r="http://schemas.openxmlformats.org/officeDocument/2006/relationships" xmlns:p188="http://schemas.microsoft.com/office/powerpoint/2018/8/main">
  <p188:cm id="{CEDE2B29-E1BE-4FD1-A2BE-349E708002D7}" authorId="{B72DCC97-79B1-30C5-E2E0-DA0FDF093D7C}" created="2026-01-01T22:55:48.461">
    <pc:sldMkLst xmlns:pc="http://schemas.microsoft.com/office/powerpoint/2013/main/command">
      <pc:docMk/>
      <pc:sldMk cId="2410283328" sldId="2147374983"/>
    </pc:sldMkLst>
    <p188:txBody>
      <a:bodyPr/>
      <a:lstStyle/>
      <a:p>
        <a:r>
          <a:rPr lang="es-CO"/>
          <a:t>Versión Final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F4390-25E2-444F-90B2-6C276AF5DB86}" type="datetimeFigureOut">
              <a:rPr lang="es-CO" smtClean="0"/>
              <a:t>13/01/2026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78E18-6C09-443E-8E05-17D50BC2541A}" type="slidenum">
              <a:rPr lang="es-CO" smtClean="0"/>
              <a:t>‹Nº›</a:t>
            </a:fld>
            <a:endParaRPr lang="es-CO"/>
          </a:p>
        </p:txBody>
      </p:sp>
    </p:spTree>
    <p:extLst>
      <p:ext uri="{BB962C8B-B14F-4D97-AF65-F5344CB8AC3E}">
        <p14:creationId xmlns:p14="http://schemas.microsoft.com/office/powerpoint/2010/main" val="397617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a:p>
        </p:txBody>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0D7D6-DA85-4733-810A-31CFF0443E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81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a:p>
        </p:txBody>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CB078E18-6C09-443E-8E05-17D50BC2541A}" type="slidenum">
              <a:rPr lang="es-CO" smtClean="0"/>
              <a:t>10</a:t>
            </a:fld>
            <a:endParaRPr lang="es-CO"/>
          </a:p>
        </p:txBody>
      </p:sp>
    </p:spTree>
    <p:extLst>
      <p:ext uri="{BB962C8B-B14F-4D97-AF65-F5344CB8AC3E}">
        <p14:creationId xmlns:p14="http://schemas.microsoft.com/office/powerpoint/2010/main" val="164627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a:p>
        </p:txBody>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CB078E18-6C09-443E-8E05-17D50BC2541A}" type="slidenum">
              <a:rPr lang="es-CO" smtClean="0"/>
              <a:t>12</a:t>
            </a:fld>
            <a:endParaRPr lang="es-CO"/>
          </a:p>
        </p:txBody>
      </p:sp>
    </p:spTree>
    <p:extLst>
      <p:ext uri="{BB962C8B-B14F-4D97-AF65-F5344CB8AC3E}">
        <p14:creationId xmlns:p14="http://schemas.microsoft.com/office/powerpoint/2010/main" val="340741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6D5CC-1B10-55BB-3A84-192557832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E778F-B976-735C-F4A2-67DA85F1ED8D}"/>
              </a:ext>
            </a:extLst>
          </p:cNvPr>
          <p:cNvSpPr>
            <a:spLocks noGrp="1" noRot="1" noChangeAspect="1"/>
          </p:cNvSpPr>
          <p:nvPr>
            <p:ph type="sldImg"/>
          </p:nvPr>
        </p:nvSpPr>
        <p:spPr/>
        <p:txBody>
          <a:bodyPr/>
          <a:lstStyle/>
          <a:p>
            <a:endParaRPr lang="es-CO"/>
          </a:p>
        </p:txBody>
      </p:sp>
      <p:sp>
        <p:nvSpPr>
          <p:cNvPr id="3" name="Notes Placeholder 2">
            <a:extLst>
              <a:ext uri="{FF2B5EF4-FFF2-40B4-BE49-F238E27FC236}">
                <a16:creationId xmlns:a16="http://schemas.microsoft.com/office/drawing/2014/main" id="{0A4995D3-F186-A8F0-BFB2-F016593EA31D}"/>
              </a:ext>
            </a:extLst>
          </p:cNvPr>
          <p:cNvSpPr>
            <a:spLocks noGrp="1"/>
          </p:cNvSpPr>
          <p:nvPr>
            <p:ph type="body" idx="1"/>
          </p:nvPr>
        </p:nvSpPr>
        <p:spPr/>
        <p:txBody>
          <a:bodyPr/>
          <a:lstStyle/>
          <a:p>
            <a:endParaRPr lang="es-CO" dirty="0"/>
          </a:p>
        </p:txBody>
      </p:sp>
      <p:sp>
        <p:nvSpPr>
          <p:cNvPr id="4" name="Slide Number Placeholder 3">
            <a:extLst>
              <a:ext uri="{FF2B5EF4-FFF2-40B4-BE49-F238E27FC236}">
                <a16:creationId xmlns:a16="http://schemas.microsoft.com/office/drawing/2014/main" id="{27A42D27-DDC8-016B-1563-BD1A9CA6D76F}"/>
              </a:ext>
            </a:extLst>
          </p:cNvPr>
          <p:cNvSpPr>
            <a:spLocks noGrp="1"/>
          </p:cNvSpPr>
          <p:nvPr>
            <p:ph type="sldNum" sz="quarter" idx="5"/>
          </p:nvPr>
        </p:nvSpPr>
        <p:spPr/>
        <p:txBody>
          <a:bodyPr/>
          <a:lstStyle/>
          <a:p>
            <a:fld id="{CB078E18-6C09-443E-8E05-17D50BC2541A}" type="slidenum">
              <a:rPr lang="es-CO" smtClean="0"/>
              <a:t>13</a:t>
            </a:fld>
            <a:endParaRPr lang="es-CO"/>
          </a:p>
        </p:txBody>
      </p:sp>
    </p:spTree>
    <p:extLst>
      <p:ext uri="{BB962C8B-B14F-4D97-AF65-F5344CB8AC3E}">
        <p14:creationId xmlns:p14="http://schemas.microsoft.com/office/powerpoint/2010/main" val="36124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C8AB3-8C47-06C7-A4D1-419A16AC9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BDBF4-D7D3-E318-8150-FA3621A94F48}"/>
              </a:ext>
            </a:extLst>
          </p:cNvPr>
          <p:cNvSpPr>
            <a:spLocks noGrp="1" noRot="1" noChangeAspect="1"/>
          </p:cNvSpPr>
          <p:nvPr>
            <p:ph type="sldImg"/>
          </p:nvPr>
        </p:nvSpPr>
        <p:spPr/>
        <p:txBody>
          <a:bodyPr/>
          <a:lstStyle/>
          <a:p>
            <a:endParaRPr lang="es-CO"/>
          </a:p>
        </p:txBody>
      </p:sp>
      <p:sp>
        <p:nvSpPr>
          <p:cNvPr id="3" name="Notes Placeholder 2">
            <a:extLst>
              <a:ext uri="{FF2B5EF4-FFF2-40B4-BE49-F238E27FC236}">
                <a16:creationId xmlns:a16="http://schemas.microsoft.com/office/drawing/2014/main" id="{EDEBEE5A-3000-F680-D071-ABB8B240980E}"/>
              </a:ext>
            </a:extLst>
          </p:cNvPr>
          <p:cNvSpPr>
            <a:spLocks noGrp="1"/>
          </p:cNvSpPr>
          <p:nvPr>
            <p:ph type="body" idx="1"/>
          </p:nvPr>
        </p:nvSpPr>
        <p:spPr/>
        <p:txBody>
          <a:bodyPr/>
          <a:lstStyle/>
          <a:p>
            <a:endParaRPr lang="es-CO" dirty="0"/>
          </a:p>
        </p:txBody>
      </p:sp>
      <p:sp>
        <p:nvSpPr>
          <p:cNvPr id="4" name="Slide Number Placeholder 3">
            <a:extLst>
              <a:ext uri="{FF2B5EF4-FFF2-40B4-BE49-F238E27FC236}">
                <a16:creationId xmlns:a16="http://schemas.microsoft.com/office/drawing/2014/main" id="{0F564FAF-9D5A-17D7-2500-6D5DB51694FE}"/>
              </a:ext>
            </a:extLst>
          </p:cNvPr>
          <p:cNvSpPr>
            <a:spLocks noGrp="1"/>
          </p:cNvSpPr>
          <p:nvPr>
            <p:ph type="sldNum" sz="quarter" idx="5"/>
          </p:nvPr>
        </p:nvSpPr>
        <p:spPr/>
        <p:txBody>
          <a:bodyPr/>
          <a:lstStyle/>
          <a:p>
            <a:fld id="{CB078E18-6C09-443E-8E05-17D50BC2541A}" type="slidenum">
              <a:rPr lang="es-CO" smtClean="0"/>
              <a:t>14</a:t>
            </a:fld>
            <a:endParaRPr lang="es-CO"/>
          </a:p>
        </p:txBody>
      </p:sp>
    </p:spTree>
    <p:extLst>
      <p:ext uri="{BB962C8B-B14F-4D97-AF65-F5344CB8AC3E}">
        <p14:creationId xmlns:p14="http://schemas.microsoft.com/office/powerpoint/2010/main" val="296093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5EA23-BA68-C498-68F9-C37395857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79ECC-ED14-885D-96B8-F4E2F1CCF461}"/>
              </a:ext>
            </a:extLst>
          </p:cNvPr>
          <p:cNvSpPr>
            <a:spLocks noGrp="1" noRot="1" noChangeAspect="1"/>
          </p:cNvSpPr>
          <p:nvPr>
            <p:ph type="sldImg"/>
          </p:nvPr>
        </p:nvSpPr>
        <p:spPr/>
        <p:txBody>
          <a:bodyPr/>
          <a:lstStyle/>
          <a:p>
            <a:endParaRPr lang="es-CO"/>
          </a:p>
        </p:txBody>
      </p:sp>
      <p:sp>
        <p:nvSpPr>
          <p:cNvPr id="3" name="Notes Placeholder 2">
            <a:extLst>
              <a:ext uri="{FF2B5EF4-FFF2-40B4-BE49-F238E27FC236}">
                <a16:creationId xmlns:a16="http://schemas.microsoft.com/office/drawing/2014/main" id="{52A4BFF1-650E-A7CE-5D1C-481A2EBF9FCE}"/>
              </a:ext>
            </a:extLst>
          </p:cNvPr>
          <p:cNvSpPr>
            <a:spLocks noGrp="1"/>
          </p:cNvSpPr>
          <p:nvPr>
            <p:ph type="body" idx="1"/>
          </p:nvPr>
        </p:nvSpPr>
        <p:spPr/>
        <p:txBody>
          <a:bodyPr/>
          <a:lstStyle/>
          <a:p>
            <a:endParaRPr lang="es-CO" dirty="0"/>
          </a:p>
        </p:txBody>
      </p:sp>
      <p:sp>
        <p:nvSpPr>
          <p:cNvPr id="4" name="Slide Number Placeholder 3">
            <a:extLst>
              <a:ext uri="{FF2B5EF4-FFF2-40B4-BE49-F238E27FC236}">
                <a16:creationId xmlns:a16="http://schemas.microsoft.com/office/drawing/2014/main" id="{025166BD-64CC-230E-ABCB-3C27967ADD44}"/>
              </a:ext>
            </a:extLst>
          </p:cNvPr>
          <p:cNvSpPr>
            <a:spLocks noGrp="1"/>
          </p:cNvSpPr>
          <p:nvPr>
            <p:ph type="sldNum" sz="quarter" idx="5"/>
          </p:nvPr>
        </p:nvSpPr>
        <p:spPr/>
        <p:txBody>
          <a:bodyPr/>
          <a:lstStyle/>
          <a:p>
            <a:fld id="{CB078E18-6C09-443E-8E05-17D50BC2541A}" type="slidenum">
              <a:rPr lang="es-CO" smtClean="0"/>
              <a:t>15</a:t>
            </a:fld>
            <a:endParaRPr lang="es-CO"/>
          </a:p>
        </p:txBody>
      </p:sp>
    </p:spTree>
    <p:extLst>
      <p:ext uri="{BB962C8B-B14F-4D97-AF65-F5344CB8AC3E}">
        <p14:creationId xmlns:p14="http://schemas.microsoft.com/office/powerpoint/2010/main" val="77286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61C981-867B-4B7C-B60C-3C09FA960558}" type="slidenum">
              <a:rPr lang="es-CO" smtClean="0"/>
              <a:t>20</a:t>
            </a:fld>
            <a:endParaRPr lang="es-CO"/>
          </a:p>
        </p:txBody>
      </p:sp>
    </p:spTree>
    <p:extLst>
      <p:ext uri="{BB962C8B-B14F-4D97-AF65-F5344CB8AC3E}">
        <p14:creationId xmlns:p14="http://schemas.microsoft.com/office/powerpoint/2010/main" val="3586428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B078E18-6C09-443E-8E05-17D50BC2541A}" type="slidenum">
              <a:rPr lang="es-CO" smtClean="0"/>
              <a:t>21</a:t>
            </a:fld>
            <a:endParaRPr lang="es-CO"/>
          </a:p>
        </p:txBody>
      </p:sp>
    </p:spTree>
    <p:extLst>
      <p:ext uri="{BB962C8B-B14F-4D97-AF65-F5344CB8AC3E}">
        <p14:creationId xmlns:p14="http://schemas.microsoft.com/office/powerpoint/2010/main" val="2960452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0.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0.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0.xml"/><Relationship Id="rId4" Type="http://schemas.openxmlformats.org/officeDocument/2006/relationships/image" Target="../media/image5.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0.xml"/><Relationship Id="rId4" Type="http://schemas.openxmlformats.org/officeDocument/2006/relationships/image" Target="../media/image5.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0.xml"/><Relationship Id="rId4" Type="http://schemas.openxmlformats.org/officeDocument/2006/relationships/image" Target="../media/image5.svg"/></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5.sv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7B26C94-1E70-4803-964D-D6314E2D75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4695"/>
          <a:stretch/>
        </p:blipFill>
        <p:spPr>
          <a:xfrm>
            <a:off x="-1" y="0"/>
            <a:ext cx="12192000" cy="3106994"/>
          </a:xfrm>
          <a:prstGeom prst="rect">
            <a:avLst/>
          </a:prstGeom>
        </p:spPr>
      </p:pic>
      <p:pic>
        <p:nvPicPr>
          <p:cNvPr id="7" name="4 Imagen">
            <a:extLst>
              <a:ext uri="{FF2B5EF4-FFF2-40B4-BE49-F238E27FC236}">
                <a16:creationId xmlns:a16="http://schemas.microsoft.com/office/drawing/2014/main" id="{24F78EA4-C200-46AE-9C94-C932ABF59E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68925" y="3429000"/>
            <a:ext cx="7054150" cy="1465007"/>
          </a:xfrm>
          <a:prstGeom prst="rect">
            <a:avLst/>
          </a:prstGeom>
        </p:spPr>
      </p:pic>
    </p:spTree>
    <p:extLst>
      <p:ext uri="{BB962C8B-B14F-4D97-AF65-F5344CB8AC3E}">
        <p14:creationId xmlns:p14="http://schemas.microsoft.com/office/powerpoint/2010/main" val="87657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6BE96C8-2961-DB48-B144-F51962D772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ítulo 1">
            <a:extLst>
              <a:ext uri="{FF2B5EF4-FFF2-40B4-BE49-F238E27FC236}">
                <a16:creationId xmlns:a16="http://schemas.microsoft.com/office/drawing/2014/main" id="{E3F9D0A4-C94B-4392-9891-A5B1F16DAEA5}"/>
              </a:ext>
            </a:extLst>
          </p:cNvPr>
          <p:cNvSpPr>
            <a:spLocks noGrp="1"/>
          </p:cNvSpPr>
          <p:nvPr>
            <p:ph type="title" hasCustomPrompt="1"/>
          </p:nvPr>
        </p:nvSpPr>
        <p:spPr>
          <a:xfrm>
            <a:off x="3232150" y="2997200"/>
            <a:ext cx="5727700" cy="1524000"/>
          </a:xfrm>
        </p:spPr>
        <p:txBody>
          <a:bodyPr anchor="b">
            <a:noAutofit/>
          </a:bodyPr>
          <a:lstStyle>
            <a:lvl1pPr algn="ctr">
              <a:defRPr sz="8800">
                <a:solidFill>
                  <a:schemeClr val="bg1"/>
                </a:solidFill>
                <a:effectLst/>
              </a:defRPr>
            </a:lvl1pPr>
          </a:lstStyle>
          <a:p>
            <a:r>
              <a:rPr lang="es-ES" dirty="0"/>
              <a:t>¡Gracias!</a:t>
            </a:r>
            <a:endParaRPr lang="es-CO" dirty="0"/>
          </a:p>
        </p:txBody>
      </p:sp>
      <p:pic>
        <p:nvPicPr>
          <p:cNvPr id="4" name="Graphic 18">
            <a:extLst>
              <a:ext uri="{FF2B5EF4-FFF2-40B4-BE49-F238E27FC236}">
                <a16:creationId xmlns:a16="http://schemas.microsoft.com/office/drawing/2014/main" id="{CA8229B1-AD20-5556-1AAF-5D3F0101CE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277505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8" y="571500"/>
            <a:ext cx="11430000" cy="9525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381000" y="220980"/>
            <a:ext cx="5486400" cy="228600"/>
          </a:xfrm>
        </p:spPr>
        <p:txBody>
          <a:bodyPr tIns="0">
            <a:noAutofit/>
          </a:bodyPr>
          <a:lstStyle>
            <a:lvl1pPr>
              <a:defRPr sz="1333">
                <a:solidFill>
                  <a:schemeClr val="accent1"/>
                </a:solidFill>
              </a:defRPr>
            </a:lvl1pPr>
            <a:lvl2pPr>
              <a:defRPr sz="1333">
                <a:solidFill>
                  <a:schemeClr val="accent1"/>
                </a:solidFill>
              </a:defRPr>
            </a:lvl2pPr>
            <a:lvl3pPr>
              <a:defRPr sz="1333">
                <a:solidFill>
                  <a:schemeClr val="accent1"/>
                </a:solidFill>
              </a:defRPr>
            </a:lvl3pPr>
            <a:lvl4pPr>
              <a:defRPr sz="1333">
                <a:solidFill>
                  <a:schemeClr val="accent1"/>
                </a:solidFill>
              </a:defRPr>
            </a:lvl4pPr>
          </a:lstStyle>
          <a:p>
            <a:pPr lvl="0"/>
            <a:r>
              <a:rPr lang="en-US" dirty="0"/>
              <a:t>Click to 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9019" y="6515114"/>
            <a:ext cx="471765" cy="190501"/>
          </a:xfrm>
          <a:prstGeom prst="rect">
            <a:avLst/>
          </a:prstGeom>
        </p:spPr>
      </p:pic>
    </p:spTree>
    <p:extLst>
      <p:ext uri="{BB962C8B-B14F-4D97-AF65-F5344CB8AC3E}">
        <p14:creationId xmlns:p14="http://schemas.microsoft.com/office/powerpoint/2010/main" val="3673384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381000" y="533400"/>
            <a:ext cx="5522976" cy="1066800"/>
          </a:xfrm>
          <a:prstGeom prst="rect">
            <a:avLst/>
          </a:prstGeom>
        </p:spPr>
        <p:txBody>
          <a:bodyPr lIns="0" tIns="0" rIns="0" bIns="0"/>
          <a:lstStyle>
            <a:lvl1pPr>
              <a:defRPr b="0" i="0">
                <a:solidFill>
                  <a:schemeClr val="bg1"/>
                </a:solidFill>
                <a:latin typeface="IBM Plex Sans Light" panose="020B0403050203000203" pitchFamily="34" charset="0"/>
              </a:defRPr>
            </a:lvl1pPr>
          </a:lstStyle>
          <a:p>
            <a:r>
              <a:rPr lang="en-US" dirty="0"/>
              <a:t>Click to edit Master title style</a:t>
            </a:r>
          </a:p>
        </p:txBody>
      </p:sp>
      <p:sp>
        <p:nvSpPr>
          <p:cNvPr id="8" name="Text Placeholder 1"/>
          <p:cNvSpPr>
            <a:spLocks noGrp="1"/>
          </p:cNvSpPr>
          <p:nvPr>
            <p:ph type="body" sz="quarter" idx="13"/>
          </p:nvPr>
        </p:nvSpPr>
        <p:spPr>
          <a:xfrm>
            <a:off x="381000" y="1714500"/>
            <a:ext cx="5498592" cy="4336288"/>
          </a:xfrm>
          <a:prstGeom prst="rect">
            <a:avLst/>
          </a:prstGeom>
        </p:spPr>
        <p:txBody>
          <a:bodyPr lIns="0" tIns="0" rIns="0" bIns="0"/>
          <a:lstStyle>
            <a:lvl1pPr>
              <a:spcBef>
                <a:spcPts val="0"/>
              </a:spcBef>
              <a:defRPr b="0" i="0">
                <a:solidFill>
                  <a:schemeClr val="bg1"/>
                </a:solidFill>
                <a:latin typeface="IBM Plex Sans Light" panose="020B0403050203000203" pitchFamily="34" charset="0"/>
              </a:defRPr>
            </a:lvl1pPr>
            <a:lvl2pPr marL="0" indent="0">
              <a:spcBef>
                <a:spcPts val="0"/>
              </a:spcBef>
              <a:buNone/>
              <a:defRPr b="0" i="0">
                <a:solidFill>
                  <a:schemeClr val="bg1"/>
                </a:solidFill>
                <a:latin typeface="IBM Plex Sans Light" panose="020B0403050203000203" pitchFamily="34" charset="0"/>
              </a:defRPr>
            </a:lvl2pPr>
            <a:lvl3pPr marL="268809" indent="0">
              <a:buNone/>
              <a:defRPr/>
            </a:lvl3pPr>
            <a:lvl4pPr marL="579952" indent="0">
              <a:buNone/>
              <a:defRPr/>
            </a:lvl4pPr>
            <a:lvl5pPr marL="842410"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6388608" y="1658112"/>
            <a:ext cx="5498592" cy="4336288"/>
          </a:xfrm>
          <a:prstGeom prst="rect">
            <a:avLst/>
          </a:prstGeom>
        </p:spPr>
        <p:txBody>
          <a:bodyPr/>
          <a:lstStyle>
            <a:lvl1pPr>
              <a:spcBef>
                <a:spcPts val="0"/>
              </a:spcBef>
              <a:defRPr/>
            </a:lvl1pPr>
            <a:lvl2pPr marL="0" indent="0">
              <a:spcBef>
                <a:spcPts val="0"/>
              </a:spcBef>
              <a:buNone/>
              <a:defRPr/>
            </a:lvl2pPr>
            <a:lvl3pPr marL="268809" indent="0">
              <a:buNone/>
              <a:defRPr/>
            </a:lvl3pPr>
            <a:lvl4pPr marL="579952" indent="0">
              <a:buNone/>
              <a:defRPr/>
            </a:lvl4pPr>
            <a:lvl5pPr marL="842410"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68938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373E-AA8F-4A93-A641-C62625CA09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F6F48-8BFA-4613-96E2-C692AB7E6C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D0A76E-E447-464D-9EB1-66F6BD8C743F}"/>
              </a:ext>
            </a:extLst>
          </p:cNvPr>
          <p:cNvSpPr>
            <a:spLocks noGrp="1"/>
          </p:cNvSpPr>
          <p:nvPr>
            <p:ph type="dt" sz="half" idx="10"/>
          </p:nvPr>
        </p:nvSpPr>
        <p:spPr/>
        <p:txBody>
          <a:bodyPr/>
          <a:lstStyle/>
          <a:p>
            <a:fld id="{422A8CE0-E2BB-4ABF-8903-075716CCCDA8}" type="datetimeFigureOut">
              <a:rPr lang="en-US" smtClean="0"/>
              <a:t>1/13/2026</a:t>
            </a:fld>
            <a:endParaRPr lang="en-US"/>
          </a:p>
        </p:txBody>
      </p:sp>
      <p:sp>
        <p:nvSpPr>
          <p:cNvPr id="5" name="Footer Placeholder 4">
            <a:extLst>
              <a:ext uri="{FF2B5EF4-FFF2-40B4-BE49-F238E27FC236}">
                <a16:creationId xmlns:a16="http://schemas.microsoft.com/office/drawing/2014/main" id="{7BBF1541-D800-4E59-92EA-7D7D7991C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21D7E-7EDA-4B17-B125-CB7B270E8DF0}"/>
              </a:ext>
            </a:extLst>
          </p:cNvPr>
          <p:cNvSpPr>
            <a:spLocks noGrp="1"/>
          </p:cNvSpPr>
          <p:nvPr>
            <p:ph type="sldNum" sz="quarter" idx="12"/>
          </p:nvPr>
        </p:nvSpPr>
        <p:spPr/>
        <p:txBody>
          <a:bodyPr/>
          <a:lstStyle/>
          <a:p>
            <a:fld id="{66785129-6AB1-48B9-A9DE-4D8337FD0A76}" type="slidenum">
              <a:rPr lang="en-US" smtClean="0"/>
              <a:t>‹Nº›</a:t>
            </a:fld>
            <a:endParaRPr lang="en-US"/>
          </a:p>
        </p:txBody>
      </p:sp>
    </p:spTree>
    <p:extLst>
      <p:ext uri="{BB962C8B-B14F-4D97-AF65-F5344CB8AC3E}">
        <p14:creationId xmlns:p14="http://schemas.microsoft.com/office/powerpoint/2010/main" val="271883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DDC97-3A87-4792-8392-B77C509955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A4E9BA-AA98-4574-BFC2-2E60CC710D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3BE26-E49B-42C4-9A08-F9DE57F5FF91}"/>
              </a:ext>
            </a:extLst>
          </p:cNvPr>
          <p:cNvSpPr>
            <a:spLocks noGrp="1"/>
          </p:cNvSpPr>
          <p:nvPr>
            <p:ph type="dt" sz="half" idx="10"/>
          </p:nvPr>
        </p:nvSpPr>
        <p:spPr/>
        <p:txBody>
          <a:bodyPr/>
          <a:lstStyle/>
          <a:p>
            <a:fld id="{422A8CE0-E2BB-4ABF-8903-075716CCCDA8}" type="datetimeFigureOut">
              <a:rPr lang="en-US" smtClean="0"/>
              <a:t>1/13/2026</a:t>
            </a:fld>
            <a:endParaRPr lang="en-US"/>
          </a:p>
        </p:txBody>
      </p:sp>
      <p:sp>
        <p:nvSpPr>
          <p:cNvPr id="5" name="Footer Placeholder 4">
            <a:extLst>
              <a:ext uri="{FF2B5EF4-FFF2-40B4-BE49-F238E27FC236}">
                <a16:creationId xmlns:a16="http://schemas.microsoft.com/office/drawing/2014/main" id="{1DDBF4F7-C915-4AE6-B4F0-34729C336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A4E60-E241-4A28-AB1A-C15CEF2C0ECE}"/>
              </a:ext>
            </a:extLst>
          </p:cNvPr>
          <p:cNvSpPr>
            <a:spLocks noGrp="1"/>
          </p:cNvSpPr>
          <p:nvPr>
            <p:ph type="sldNum" sz="quarter" idx="12"/>
          </p:nvPr>
        </p:nvSpPr>
        <p:spPr/>
        <p:txBody>
          <a:bodyPr/>
          <a:lstStyle/>
          <a:p>
            <a:fld id="{66785129-6AB1-48B9-A9DE-4D8337FD0A76}" type="slidenum">
              <a:rPr lang="en-US" smtClean="0"/>
              <a:t>‹Nº›</a:t>
            </a:fld>
            <a:endParaRPr lang="en-US"/>
          </a:p>
        </p:txBody>
      </p:sp>
    </p:spTree>
    <p:extLst>
      <p:ext uri="{BB962C8B-B14F-4D97-AF65-F5344CB8AC3E}">
        <p14:creationId xmlns:p14="http://schemas.microsoft.com/office/powerpoint/2010/main" val="376126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8BEDE-AF19-471F-8FE9-D0E697AD01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E4C846-C509-4A48-82D5-8D80A1CBD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F0B791-821E-4360-AB4B-744C7807D100}"/>
              </a:ext>
            </a:extLst>
          </p:cNvPr>
          <p:cNvSpPr>
            <a:spLocks noGrp="1"/>
          </p:cNvSpPr>
          <p:nvPr>
            <p:ph type="dt" sz="half" idx="10"/>
          </p:nvPr>
        </p:nvSpPr>
        <p:spPr/>
        <p:txBody>
          <a:bodyPr/>
          <a:lstStyle/>
          <a:p>
            <a:fld id="{422A8CE0-E2BB-4ABF-8903-075716CCCDA8}" type="datetimeFigureOut">
              <a:rPr lang="en-US" smtClean="0"/>
              <a:t>1/13/2026</a:t>
            </a:fld>
            <a:endParaRPr lang="en-US"/>
          </a:p>
        </p:txBody>
      </p:sp>
      <p:sp>
        <p:nvSpPr>
          <p:cNvPr id="5" name="Footer Placeholder 4">
            <a:extLst>
              <a:ext uri="{FF2B5EF4-FFF2-40B4-BE49-F238E27FC236}">
                <a16:creationId xmlns:a16="http://schemas.microsoft.com/office/drawing/2014/main" id="{E558C1D6-539E-4270-AEEA-E6411E134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B5368-3AE6-4CF0-AC07-61AC0F52D342}"/>
              </a:ext>
            </a:extLst>
          </p:cNvPr>
          <p:cNvSpPr>
            <a:spLocks noGrp="1"/>
          </p:cNvSpPr>
          <p:nvPr>
            <p:ph type="sldNum" sz="quarter" idx="12"/>
          </p:nvPr>
        </p:nvSpPr>
        <p:spPr/>
        <p:txBody>
          <a:bodyPr/>
          <a:lstStyle/>
          <a:p>
            <a:fld id="{66785129-6AB1-48B9-A9DE-4D8337FD0A76}" type="slidenum">
              <a:rPr lang="en-US" smtClean="0"/>
              <a:t>‹Nº›</a:t>
            </a:fld>
            <a:endParaRPr lang="en-US"/>
          </a:p>
        </p:txBody>
      </p:sp>
    </p:spTree>
    <p:extLst>
      <p:ext uri="{BB962C8B-B14F-4D97-AF65-F5344CB8AC3E}">
        <p14:creationId xmlns:p14="http://schemas.microsoft.com/office/powerpoint/2010/main" val="641883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0FAC-DFA4-4A70-9E30-DD3F5A537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197976-D671-47E7-AED4-916082F1A4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ADD6A3-2F52-4505-8224-60223F6CA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89E2B4-4B80-468B-97E8-BC7E12DF24F6}"/>
              </a:ext>
            </a:extLst>
          </p:cNvPr>
          <p:cNvSpPr>
            <a:spLocks noGrp="1"/>
          </p:cNvSpPr>
          <p:nvPr>
            <p:ph type="dt" sz="half" idx="10"/>
          </p:nvPr>
        </p:nvSpPr>
        <p:spPr/>
        <p:txBody>
          <a:bodyPr/>
          <a:lstStyle/>
          <a:p>
            <a:fld id="{422A8CE0-E2BB-4ABF-8903-075716CCCDA8}" type="datetimeFigureOut">
              <a:rPr lang="en-US" smtClean="0"/>
              <a:t>1/13/2026</a:t>
            </a:fld>
            <a:endParaRPr lang="en-US"/>
          </a:p>
        </p:txBody>
      </p:sp>
      <p:sp>
        <p:nvSpPr>
          <p:cNvPr id="6" name="Footer Placeholder 5">
            <a:extLst>
              <a:ext uri="{FF2B5EF4-FFF2-40B4-BE49-F238E27FC236}">
                <a16:creationId xmlns:a16="http://schemas.microsoft.com/office/drawing/2014/main" id="{C17B6FE2-D35D-4677-BF0F-F789A5B406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8648AD-335B-42ED-8425-BF43EDCCD6D7}"/>
              </a:ext>
            </a:extLst>
          </p:cNvPr>
          <p:cNvSpPr>
            <a:spLocks noGrp="1"/>
          </p:cNvSpPr>
          <p:nvPr>
            <p:ph type="sldNum" sz="quarter" idx="12"/>
          </p:nvPr>
        </p:nvSpPr>
        <p:spPr/>
        <p:txBody>
          <a:bodyPr/>
          <a:lstStyle/>
          <a:p>
            <a:fld id="{66785129-6AB1-48B9-A9DE-4D8337FD0A76}" type="slidenum">
              <a:rPr lang="en-US" smtClean="0"/>
              <a:t>‹Nº›</a:t>
            </a:fld>
            <a:endParaRPr lang="en-US"/>
          </a:p>
        </p:txBody>
      </p:sp>
    </p:spTree>
    <p:extLst>
      <p:ext uri="{BB962C8B-B14F-4D97-AF65-F5344CB8AC3E}">
        <p14:creationId xmlns:p14="http://schemas.microsoft.com/office/powerpoint/2010/main" val="2160118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248B-A17D-467C-9B21-B493FDDABA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500FEA-5A6A-4747-9578-1642A7BBF3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6656E4-7FCB-429B-A851-6A243691DB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8F234B-4554-4F02-B145-6413D61FF1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1B57A7-1476-428D-94AC-7456EDBA69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44F3F6-E63D-44AE-905B-DBF26A186C89}"/>
              </a:ext>
            </a:extLst>
          </p:cNvPr>
          <p:cNvSpPr>
            <a:spLocks noGrp="1"/>
          </p:cNvSpPr>
          <p:nvPr>
            <p:ph type="dt" sz="half" idx="10"/>
          </p:nvPr>
        </p:nvSpPr>
        <p:spPr/>
        <p:txBody>
          <a:bodyPr/>
          <a:lstStyle/>
          <a:p>
            <a:fld id="{422A8CE0-E2BB-4ABF-8903-075716CCCDA8}" type="datetimeFigureOut">
              <a:rPr lang="en-US" smtClean="0"/>
              <a:t>1/13/2026</a:t>
            </a:fld>
            <a:endParaRPr lang="en-US"/>
          </a:p>
        </p:txBody>
      </p:sp>
      <p:sp>
        <p:nvSpPr>
          <p:cNvPr id="8" name="Footer Placeholder 7">
            <a:extLst>
              <a:ext uri="{FF2B5EF4-FFF2-40B4-BE49-F238E27FC236}">
                <a16:creationId xmlns:a16="http://schemas.microsoft.com/office/drawing/2014/main" id="{4CDDAFDB-FEAC-464D-B153-E2A1C57828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CA923-CCD5-4891-8C1C-1599C7DFDEF9}"/>
              </a:ext>
            </a:extLst>
          </p:cNvPr>
          <p:cNvSpPr>
            <a:spLocks noGrp="1"/>
          </p:cNvSpPr>
          <p:nvPr>
            <p:ph type="sldNum" sz="quarter" idx="12"/>
          </p:nvPr>
        </p:nvSpPr>
        <p:spPr/>
        <p:txBody>
          <a:bodyPr/>
          <a:lstStyle/>
          <a:p>
            <a:fld id="{66785129-6AB1-48B9-A9DE-4D8337FD0A76}" type="slidenum">
              <a:rPr lang="en-US" smtClean="0"/>
              <a:t>‹Nº›</a:t>
            </a:fld>
            <a:endParaRPr lang="en-US"/>
          </a:p>
        </p:txBody>
      </p:sp>
    </p:spTree>
    <p:extLst>
      <p:ext uri="{BB962C8B-B14F-4D97-AF65-F5344CB8AC3E}">
        <p14:creationId xmlns:p14="http://schemas.microsoft.com/office/powerpoint/2010/main" val="3767209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642E6-6664-47E9-A807-451EBC7FB0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BFE890-166D-4E95-8B0E-E5DC311894C9}"/>
              </a:ext>
            </a:extLst>
          </p:cNvPr>
          <p:cNvSpPr>
            <a:spLocks noGrp="1"/>
          </p:cNvSpPr>
          <p:nvPr>
            <p:ph type="dt" sz="half" idx="10"/>
          </p:nvPr>
        </p:nvSpPr>
        <p:spPr/>
        <p:txBody>
          <a:bodyPr/>
          <a:lstStyle/>
          <a:p>
            <a:fld id="{422A8CE0-E2BB-4ABF-8903-075716CCCDA8}" type="datetimeFigureOut">
              <a:rPr lang="en-US" smtClean="0"/>
              <a:t>1/13/2026</a:t>
            </a:fld>
            <a:endParaRPr lang="en-US"/>
          </a:p>
        </p:txBody>
      </p:sp>
      <p:sp>
        <p:nvSpPr>
          <p:cNvPr id="4" name="Footer Placeholder 3">
            <a:extLst>
              <a:ext uri="{FF2B5EF4-FFF2-40B4-BE49-F238E27FC236}">
                <a16:creationId xmlns:a16="http://schemas.microsoft.com/office/drawing/2014/main" id="{9FD88C0E-0864-4FFD-B710-F5DDB27FEA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1594F0-5DB1-48B8-A1C9-EBCA218E208D}"/>
              </a:ext>
            </a:extLst>
          </p:cNvPr>
          <p:cNvSpPr>
            <a:spLocks noGrp="1"/>
          </p:cNvSpPr>
          <p:nvPr>
            <p:ph type="sldNum" sz="quarter" idx="12"/>
          </p:nvPr>
        </p:nvSpPr>
        <p:spPr/>
        <p:txBody>
          <a:bodyPr/>
          <a:lstStyle/>
          <a:p>
            <a:fld id="{66785129-6AB1-48B9-A9DE-4D8337FD0A76}" type="slidenum">
              <a:rPr lang="en-US" smtClean="0"/>
              <a:t>‹Nº›</a:t>
            </a:fld>
            <a:endParaRPr lang="en-US"/>
          </a:p>
        </p:txBody>
      </p:sp>
    </p:spTree>
    <p:extLst>
      <p:ext uri="{BB962C8B-B14F-4D97-AF65-F5344CB8AC3E}">
        <p14:creationId xmlns:p14="http://schemas.microsoft.com/office/powerpoint/2010/main" val="3496500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F335C6-C891-4217-9E14-6C7CEA0BD2CB}"/>
              </a:ext>
            </a:extLst>
          </p:cNvPr>
          <p:cNvSpPr>
            <a:spLocks noGrp="1"/>
          </p:cNvSpPr>
          <p:nvPr>
            <p:ph type="dt" sz="half" idx="10"/>
          </p:nvPr>
        </p:nvSpPr>
        <p:spPr/>
        <p:txBody>
          <a:bodyPr/>
          <a:lstStyle/>
          <a:p>
            <a:fld id="{422A8CE0-E2BB-4ABF-8903-075716CCCDA8}" type="datetimeFigureOut">
              <a:rPr lang="en-US" smtClean="0"/>
              <a:t>1/13/2026</a:t>
            </a:fld>
            <a:endParaRPr lang="en-US"/>
          </a:p>
        </p:txBody>
      </p:sp>
      <p:sp>
        <p:nvSpPr>
          <p:cNvPr id="3" name="Footer Placeholder 2">
            <a:extLst>
              <a:ext uri="{FF2B5EF4-FFF2-40B4-BE49-F238E27FC236}">
                <a16:creationId xmlns:a16="http://schemas.microsoft.com/office/drawing/2014/main" id="{1BD1706F-A552-480B-8AF0-2DD6E1CC28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9326E5-6BE2-4EAB-9201-4398A4FF139B}"/>
              </a:ext>
            </a:extLst>
          </p:cNvPr>
          <p:cNvSpPr>
            <a:spLocks noGrp="1"/>
          </p:cNvSpPr>
          <p:nvPr>
            <p:ph type="sldNum" sz="quarter" idx="12"/>
          </p:nvPr>
        </p:nvSpPr>
        <p:spPr/>
        <p:txBody>
          <a:bodyPr/>
          <a:lstStyle/>
          <a:p>
            <a:fld id="{66785129-6AB1-48B9-A9DE-4D8337FD0A76}" type="slidenum">
              <a:rPr lang="en-US" smtClean="0"/>
              <a:t>‹Nº›</a:t>
            </a:fld>
            <a:endParaRPr lang="en-US"/>
          </a:p>
        </p:txBody>
      </p:sp>
    </p:spTree>
    <p:extLst>
      <p:ext uri="{BB962C8B-B14F-4D97-AF65-F5344CB8AC3E}">
        <p14:creationId xmlns:p14="http://schemas.microsoft.com/office/powerpoint/2010/main" val="265402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sin fot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2DA4D10-5521-1E4A-B5AB-024CF0C0E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989E6FA-3B79-41A5-B7D4-E2373DBD411F}"/>
              </a:ext>
            </a:extLst>
          </p:cNvPr>
          <p:cNvSpPr>
            <a:spLocks noGrp="1"/>
          </p:cNvSpPr>
          <p:nvPr>
            <p:ph type="ctrTitle" hasCustomPrompt="1"/>
          </p:nvPr>
        </p:nvSpPr>
        <p:spPr>
          <a:xfrm>
            <a:off x="5944888" y="3429000"/>
            <a:ext cx="5753621" cy="1079782"/>
          </a:xfrm>
        </p:spPr>
        <p:txBody>
          <a:bodyPr anchor="b">
            <a:noAutofit/>
          </a:bodyPr>
          <a:lstStyle>
            <a:lvl1pPr algn="ctr">
              <a:defRPr sz="3600">
                <a:solidFill>
                  <a:schemeClr val="bg1"/>
                </a:solidFill>
              </a:defRPr>
            </a:lvl1pPr>
          </a:lstStyle>
          <a:p>
            <a:r>
              <a:rPr lang="es-ES" dirty="0"/>
              <a:t>Haga clic para modificar título portada sin foto</a:t>
            </a:r>
            <a:endParaRPr lang="es-CO" dirty="0"/>
          </a:p>
        </p:txBody>
      </p:sp>
      <p:sp>
        <p:nvSpPr>
          <p:cNvPr id="3" name="Subtítulo 2">
            <a:extLst>
              <a:ext uri="{FF2B5EF4-FFF2-40B4-BE49-F238E27FC236}">
                <a16:creationId xmlns:a16="http://schemas.microsoft.com/office/drawing/2014/main" id="{E3AE11EF-BD07-41C4-9481-F774E6F404C2}"/>
              </a:ext>
            </a:extLst>
          </p:cNvPr>
          <p:cNvSpPr>
            <a:spLocks noGrp="1"/>
          </p:cNvSpPr>
          <p:nvPr>
            <p:ph type="subTitle" idx="1" hasCustomPrompt="1"/>
          </p:nvPr>
        </p:nvSpPr>
        <p:spPr>
          <a:xfrm>
            <a:off x="286013" y="5001583"/>
            <a:ext cx="3574093" cy="908137"/>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ingresar el nombre de la dependencia</a:t>
            </a:r>
            <a:endParaRPr lang="es-CO" dirty="0"/>
          </a:p>
        </p:txBody>
      </p:sp>
      <p:sp>
        <p:nvSpPr>
          <p:cNvPr id="17" name="Marcador de contenido 16">
            <a:extLst>
              <a:ext uri="{FF2B5EF4-FFF2-40B4-BE49-F238E27FC236}">
                <a16:creationId xmlns:a16="http://schemas.microsoft.com/office/drawing/2014/main" id="{8DAEAFCE-3521-40F8-85E3-A501C29F794E}"/>
              </a:ext>
            </a:extLst>
          </p:cNvPr>
          <p:cNvSpPr>
            <a:spLocks noGrp="1"/>
          </p:cNvSpPr>
          <p:nvPr>
            <p:ph sz="quarter" idx="11" hasCustomPrompt="1"/>
          </p:nvPr>
        </p:nvSpPr>
        <p:spPr>
          <a:xfrm>
            <a:off x="5945188" y="4572000"/>
            <a:ext cx="5753100" cy="495300"/>
          </a:xfrm>
        </p:spPr>
        <p:txBody>
          <a:bodyPr>
            <a:normAutofit/>
          </a:bodyPr>
          <a:lstStyle>
            <a:lvl1pPr marL="0" indent="0" algn="ctr">
              <a:buNone/>
              <a:defRPr sz="2800" b="1" i="1">
                <a:solidFill>
                  <a:srgbClr val="7AD400"/>
                </a:solidFill>
              </a:defRPr>
            </a:lvl1pPr>
          </a:lstStyle>
          <a:p>
            <a:pPr lvl="0"/>
            <a:r>
              <a:rPr lang="es-ES" dirty="0"/>
              <a:t>Haga clic para agregar subtítulo</a:t>
            </a:r>
            <a:endParaRPr lang="es-CO" dirty="0"/>
          </a:p>
        </p:txBody>
      </p:sp>
      <p:pic>
        <p:nvPicPr>
          <p:cNvPr id="13" name="Graphic 18">
            <a:extLst>
              <a:ext uri="{FF2B5EF4-FFF2-40B4-BE49-F238E27FC236}">
                <a16:creationId xmlns:a16="http://schemas.microsoft.com/office/drawing/2014/main" id="{841A51FD-95DA-AC76-695E-6209DFDAC5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3658564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511F-1362-4C65-9860-15593B3BA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6D0F12-F0F3-4EA3-964C-486DAAB61E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9EFB5B-0723-4CEE-8D68-F05A3585C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6A8E27-0F44-488C-B46B-E03025CF6011}"/>
              </a:ext>
            </a:extLst>
          </p:cNvPr>
          <p:cNvSpPr>
            <a:spLocks noGrp="1"/>
          </p:cNvSpPr>
          <p:nvPr>
            <p:ph type="dt" sz="half" idx="10"/>
          </p:nvPr>
        </p:nvSpPr>
        <p:spPr/>
        <p:txBody>
          <a:bodyPr/>
          <a:lstStyle/>
          <a:p>
            <a:fld id="{422A8CE0-E2BB-4ABF-8903-075716CCCDA8}" type="datetimeFigureOut">
              <a:rPr lang="en-US" smtClean="0"/>
              <a:t>1/13/2026</a:t>
            </a:fld>
            <a:endParaRPr lang="en-US"/>
          </a:p>
        </p:txBody>
      </p:sp>
      <p:sp>
        <p:nvSpPr>
          <p:cNvPr id="6" name="Footer Placeholder 5">
            <a:extLst>
              <a:ext uri="{FF2B5EF4-FFF2-40B4-BE49-F238E27FC236}">
                <a16:creationId xmlns:a16="http://schemas.microsoft.com/office/drawing/2014/main" id="{A2EA25F4-1F67-4F34-B013-25ACFC4F5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D3D97-5F9C-471E-8753-AEFE1219BF51}"/>
              </a:ext>
            </a:extLst>
          </p:cNvPr>
          <p:cNvSpPr>
            <a:spLocks noGrp="1"/>
          </p:cNvSpPr>
          <p:nvPr>
            <p:ph type="sldNum" sz="quarter" idx="12"/>
          </p:nvPr>
        </p:nvSpPr>
        <p:spPr/>
        <p:txBody>
          <a:bodyPr/>
          <a:lstStyle/>
          <a:p>
            <a:fld id="{66785129-6AB1-48B9-A9DE-4D8337FD0A76}" type="slidenum">
              <a:rPr lang="en-US" smtClean="0"/>
              <a:t>‹Nº›</a:t>
            </a:fld>
            <a:endParaRPr lang="en-US"/>
          </a:p>
        </p:txBody>
      </p:sp>
    </p:spTree>
    <p:extLst>
      <p:ext uri="{BB962C8B-B14F-4D97-AF65-F5344CB8AC3E}">
        <p14:creationId xmlns:p14="http://schemas.microsoft.com/office/powerpoint/2010/main" val="12970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8FD2-80C5-4527-8453-DAA13DC8C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0CA95-9B19-40E5-ACD9-E39727636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608525-165A-44D4-9109-43561C6C5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D05441-0176-4FA2-A25C-3273A41E9573}"/>
              </a:ext>
            </a:extLst>
          </p:cNvPr>
          <p:cNvSpPr>
            <a:spLocks noGrp="1"/>
          </p:cNvSpPr>
          <p:nvPr>
            <p:ph type="dt" sz="half" idx="10"/>
          </p:nvPr>
        </p:nvSpPr>
        <p:spPr/>
        <p:txBody>
          <a:bodyPr/>
          <a:lstStyle/>
          <a:p>
            <a:fld id="{422A8CE0-E2BB-4ABF-8903-075716CCCDA8}" type="datetimeFigureOut">
              <a:rPr lang="en-US" smtClean="0"/>
              <a:t>1/13/2026</a:t>
            </a:fld>
            <a:endParaRPr lang="en-US"/>
          </a:p>
        </p:txBody>
      </p:sp>
      <p:sp>
        <p:nvSpPr>
          <p:cNvPr id="6" name="Footer Placeholder 5">
            <a:extLst>
              <a:ext uri="{FF2B5EF4-FFF2-40B4-BE49-F238E27FC236}">
                <a16:creationId xmlns:a16="http://schemas.microsoft.com/office/drawing/2014/main" id="{250768C9-7B79-4245-8F37-062DFBCCC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AD82AF-28D3-4FF4-A87B-1344CD1306FD}"/>
              </a:ext>
            </a:extLst>
          </p:cNvPr>
          <p:cNvSpPr>
            <a:spLocks noGrp="1"/>
          </p:cNvSpPr>
          <p:nvPr>
            <p:ph type="sldNum" sz="quarter" idx="12"/>
          </p:nvPr>
        </p:nvSpPr>
        <p:spPr/>
        <p:txBody>
          <a:bodyPr/>
          <a:lstStyle/>
          <a:p>
            <a:fld id="{66785129-6AB1-48B9-A9DE-4D8337FD0A76}" type="slidenum">
              <a:rPr lang="en-US" smtClean="0"/>
              <a:t>‹Nº›</a:t>
            </a:fld>
            <a:endParaRPr lang="en-US"/>
          </a:p>
        </p:txBody>
      </p:sp>
    </p:spTree>
    <p:extLst>
      <p:ext uri="{BB962C8B-B14F-4D97-AF65-F5344CB8AC3E}">
        <p14:creationId xmlns:p14="http://schemas.microsoft.com/office/powerpoint/2010/main" val="2106659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2D0A1-7720-44A8-BF23-8C61C1CD44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5F369E-7E2C-4740-B351-46A5737C7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2E097-E544-4837-B404-97E91043902A}"/>
              </a:ext>
            </a:extLst>
          </p:cNvPr>
          <p:cNvSpPr>
            <a:spLocks noGrp="1"/>
          </p:cNvSpPr>
          <p:nvPr>
            <p:ph type="dt" sz="half" idx="10"/>
          </p:nvPr>
        </p:nvSpPr>
        <p:spPr/>
        <p:txBody>
          <a:bodyPr/>
          <a:lstStyle/>
          <a:p>
            <a:fld id="{422A8CE0-E2BB-4ABF-8903-075716CCCDA8}" type="datetimeFigureOut">
              <a:rPr lang="en-US" smtClean="0"/>
              <a:t>1/13/2026</a:t>
            </a:fld>
            <a:endParaRPr lang="en-US"/>
          </a:p>
        </p:txBody>
      </p:sp>
      <p:sp>
        <p:nvSpPr>
          <p:cNvPr id="5" name="Footer Placeholder 4">
            <a:extLst>
              <a:ext uri="{FF2B5EF4-FFF2-40B4-BE49-F238E27FC236}">
                <a16:creationId xmlns:a16="http://schemas.microsoft.com/office/drawing/2014/main" id="{8A0E01C8-01C3-4860-AEED-615A300E2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F4066-E298-4F81-AA97-8473467F44CF}"/>
              </a:ext>
            </a:extLst>
          </p:cNvPr>
          <p:cNvSpPr>
            <a:spLocks noGrp="1"/>
          </p:cNvSpPr>
          <p:nvPr>
            <p:ph type="sldNum" sz="quarter" idx="12"/>
          </p:nvPr>
        </p:nvSpPr>
        <p:spPr/>
        <p:txBody>
          <a:bodyPr/>
          <a:lstStyle/>
          <a:p>
            <a:fld id="{66785129-6AB1-48B9-A9DE-4D8337FD0A76}" type="slidenum">
              <a:rPr lang="en-US" smtClean="0"/>
              <a:t>‹Nº›</a:t>
            </a:fld>
            <a:endParaRPr lang="en-US"/>
          </a:p>
        </p:txBody>
      </p:sp>
    </p:spTree>
    <p:extLst>
      <p:ext uri="{BB962C8B-B14F-4D97-AF65-F5344CB8AC3E}">
        <p14:creationId xmlns:p14="http://schemas.microsoft.com/office/powerpoint/2010/main" val="2690186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11265B-9D3B-42C0-91AD-44576A261B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F12E0-0029-411D-A465-20758E91D6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164B3-66B8-44D1-8BE9-B21A6F79E3CF}"/>
              </a:ext>
            </a:extLst>
          </p:cNvPr>
          <p:cNvSpPr>
            <a:spLocks noGrp="1"/>
          </p:cNvSpPr>
          <p:nvPr>
            <p:ph type="dt" sz="half" idx="10"/>
          </p:nvPr>
        </p:nvSpPr>
        <p:spPr/>
        <p:txBody>
          <a:bodyPr/>
          <a:lstStyle/>
          <a:p>
            <a:fld id="{422A8CE0-E2BB-4ABF-8903-075716CCCDA8}" type="datetimeFigureOut">
              <a:rPr lang="en-US" smtClean="0"/>
              <a:t>1/13/2026</a:t>
            </a:fld>
            <a:endParaRPr lang="en-US"/>
          </a:p>
        </p:txBody>
      </p:sp>
      <p:sp>
        <p:nvSpPr>
          <p:cNvPr id="5" name="Footer Placeholder 4">
            <a:extLst>
              <a:ext uri="{FF2B5EF4-FFF2-40B4-BE49-F238E27FC236}">
                <a16:creationId xmlns:a16="http://schemas.microsoft.com/office/drawing/2014/main" id="{E1E77031-623F-40BB-A20C-805CD4D43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0DDE0-802E-41B7-BB92-6AE831A7534A}"/>
              </a:ext>
            </a:extLst>
          </p:cNvPr>
          <p:cNvSpPr>
            <a:spLocks noGrp="1"/>
          </p:cNvSpPr>
          <p:nvPr>
            <p:ph type="sldNum" sz="quarter" idx="12"/>
          </p:nvPr>
        </p:nvSpPr>
        <p:spPr/>
        <p:txBody>
          <a:bodyPr/>
          <a:lstStyle/>
          <a:p>
            <a:fld id="{66785129-6AB1-48B9-A9DE-4D8337FD0A76}" type="slidenum">
              <a:rPr lang="en-US" smtClean="0"/>
              <a:t>‹Nº›</a:t>
            </a:fld>
            <a:endParaRPr lang="en-US"/>
          </a:p>
        </p:txBody>
      </p:sp>
    </p:spTree>
    <p:extLst>
      <p:ext uri="{BB962C8B-B14F-4D97-AF65-F5344CB8AC3E}">
        <p14:creationId xmlns:p14="http://schemas.microsoft.com/office/powerpoint/2010/main" val="1399801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381000" y="533400"/>
            <a:ext cx="5522976" cy="1066800"/>
          </a:xfrm>
          <a:prstGeom prst="rect">
            <a:avLst/>
          </a:prstGeom>
        </p:spPr>
        <p:txBody>
          <a:bodyPr lIns="0" tIns="0" rIns="0" bIns="0"/>
          <a:lstStyle>
            <a:lvl1pPr>
              <a:defRPr b="0" i="0">
                <a:solidFill>
                  <a:schemeClr val="bg1"/>
                </a:solidFill>
                <a:latin typeface="IBM Plex Sans Light" panose="020B0403050203000203" pitchFamily="34" charset="0"/>
              </a:defRPr>
            </a:lvl1pPr>
          </a:lstStyle>
          <a:p>
            <a:r>
              <a:rPr lang="en-US" dirty="0"/>
              <a:t>Click to edit Master title style</a:t>
            </a:r>
          </a:p>
        </p:txBody>
      </p:sp>
      <p:sp>
        <p:nvSpPr>
          <p:cNvPr id="8" name="Text Placeholder 1"/>
          <p:cNvSpPr>
            <a:spLocks noGrp="1"/>
          </p:cNvSpPr>
          <p:nvPr>
            <p:ph type="body" sz="quarter" idx="13"/>
          </p:nvPr>
        </p:nvSpPr>
        <p:spPr>
          <a:xfrm>
            <a:off x="381000" y="1714500"/>
            <a:ext cx="5498592" cy="4336288"/>
          </a:xfrm>
          <a:prstGeom prst="rect">
            <a:avLst/>
          </a:prstGeom>
        </p:spPr>
        <p:txBody>
          <a:bodyPr lIns="0" tIns="0" rIns="0" bIns="0"/>
          <a:lstStyle>
            <a:lvl1pPr>
              <a:spcBef>
                <a:spcPts val="0"/>
              </a:spcBef>
              <a:defRPr b="0" i="0">
                <a:solidFill>
                  <a:schemeClr val="bg1"/>
                </a:solidFill>
                <a:latin typeface="IBM Plex Sans Light" panose="020B0403050203000203" pitchFamily="34" charset="0"/>
              </a:defRPr>
            </a:lvl1pPr>
            <a:lvl2pPr marL="0" indent="0">
              <a:spcBef>
                <a:spcPts val="0"/>
              </a:spcBef>
              <a:buNone/>
              <a:defRPr b="0" i="0">
                <a:solidFill>
                  <a:schemeClr val="bg1"/>
                </a:solidFill>
                <a:latin typeface="IBM Plex Sans Light" panose="020B0403050203000203" pitchFamily="34" charset="0"/>
              </a:defRPr>
            </a:lvl2pPr>
            <a:lvl3pPr marL="268813" indent="0">
              <a:buNone/>
              <a:defRPr/>
            </a:lvl3pPr>
            <a:lvl4pPr marL="579960" indent="0">
              <a:buNone/>
              <a:defRPr/>
            </a:lvl4pPr>
            <a:lvl5pPr marL="842423"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6388608" y="1658112"/>
            <a:ext cx="5498592" cy="4336288"/>
          </a:xfrm>
          <a:prstGeom prst="rect">
            <a:avLst/>
          </a:prstGeom>
        </p:spPr>
        <p:txBody>
          <a:bodyPr/>
          <a:lstStyle>
            <a:lvl1pPr>
              <a:spcBef>
                <a:spcPts val="0"/>
              </a:spcBef>
              <a:defRPr/>
            </a:lvl1pPr>
            <a:lvl2pPr marL="0" indent="0">
              <a:spcBef>
                <a:spcPts val="0"/>
              </a:spcBef>
              <a:buNone/>
              <a:defRPr/>
            </a:lvl2pPr>
            <a:lvl3pPr marL="268813" indent="0">
              <a:buNone/>
              <a:defRPr/>
            </a:lvl3pPr>
            <a:lvl4pPr marL="579960" indent="0">
              <a:buNone/>
              <a:defRPr/>
            </a:lvl4pPr>
            <a:lvl5pPr marL="842423"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3849545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1"/>
            <a:ext cx="12192000" cy="171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IBM Plex Sans" panose="020B0503050000000000" pitchFamily="34" charset="0"/>
              <a:ea typeface="+mn-ea"/>
              <a:cs typeface="+mn-cs"/>
            </a:endParaRPr>
          </a:p>
        </p:txBody>
      </p:sp>
      <p:sp>
        <p:nvSpPr>
          <p:cNvPr id="5" name="Text Placeholder 4"/>
          <p:cNvSpPr>
            <a:spLocks noGrp="1"/>
          </p:cNvSpPr>
          <p:nvPr>
            <p:ph type="body" sz="quarter" idx="11"/>
          </p:nvPr>
        </p:nvSpPr>
        <p:spPr>
          <a:xfrm>
            <a:off x="381000" y="220980"/>
            <a:ext cx="5486400" cy="228600"/>
          </a:xfrm>
        </p:spPr>
        <p:txBody>
          <a:bodyPr lIns="0" tIns="0" rIns="0">
            <a:noAutofit/>
          </a:bodyPr>
          <a:lstStyle>
            <a:lvl1pPr>
              <a:defRPr sz="1333">
                <a:solidFill>
                  <a:schemeClr val="accent1"/>
                </a:solidFill>
              </a:defRPr>
            </a:lvl1pPr>
            <a:lvl2pPr>
              <a:defRPr sz="1333">
                <a:solidFill>
                  <a:schemeClr val="accent1"/>
                </a:solidFill>
              </a:defRPr>
            </a:lvl2pPr>
            <a:lvl3pPr>
              <a:defRPr sz="1333">
                <a:solidFill>
                  <a:schemeClr val="accent1"/>
                </a:solidFill>
              </a:defRPr>
            </a:lvl3pPr>
            <a:lvl4pPr>
              <a:defRPr sz="1333">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381000" y="6118860"/>
            <a:ext cx="5486400" cy="381000"/>
          </a:xfrm>
        </p:spPr>
        <p:txBody>
          <a:bodyPr vert="horz" lIns="0" tIns="0" rIns="0" bIns="0" rtlCol="0" anchor="b">
            <a:noAutofit/>
          </a:bodyPr>
          <a:lstStyle>
            <a:lvl1pPr>
              <a:defRPr lang="en-US" sz="667"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381000" y="1714501"/>
            <a:ext cx="2667000" cy="43815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0"/>
          </p:nvPr>
        </p:nvSpPr>
        <p:spPr>
          <a:xfrm>
            <a:off x="6223000" y="1714501"/>
            <a:ext cx="2667000" cy="43815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2"/>
          </p:nvPr>
        </p:nvSpPr>
        <p:spPr>
          <a:xfrm>
            <a:off x="3302000" y="1714501"/>
            <a:ext cx="2667000" cy="43815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3"/>
          </p:nvPr>
        </p:nvSpPr>
        <p:spPr>
          <a:xfrm>
            <a:off x="9144000" y="1714501"/>
            <a:ext cx="2667000" cy="43815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381000" y="571501"/>
            <a:ext cx="11430000" cy="9525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3472161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Gracia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C7A16C5-620C-4180-9CA9-4498F31FB2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85" y="0"/>
            <a:ext cx="12189630" cy="6858000"/>
          </a:xfrm>
          <a:prstGeom prst="rect">
            <a:avLst/>
          </a:prstGeom>
        </p:spPr>
      </p:pic>
      <p:sp>
        <p:nvSpPr>
          <p:cNvPr id="8" name="Título 1">
            <a:extLst>
              <a:ext uri="{FF2B5EF4-FFF2-40B4-BE49-F238E27FC236}">
                <a16:creationId xmlns:a16="http://schemas.microsoft.com/office/drawing/2014/main" id="{E3F9D0A4-C94B-4392-9891-A5B1F16DAEA5}"/>
              </a:ext>
            </a:extLst>
          </p:cNvPr>
          <p:cNvSpPr>
            <a:spLocks noGrp="1"/>
          </p:cNvSpPr>
          <p:nvPr>
            <p:ph type="title" hasCustomPrompt="1"/>
          </p:nvPr>
        </p:nvSpPr>
        <p:spPr>
          <a:xfrm>
            <a:off x="3232150" y="2997200"/>
            <a:ext cx="5727700" cy="1524000"/>
          </a:xfrm>
        </p:spPr>
        <p:txBody>
          <a:bodyPr anchor="b">
            <a:noAutofit/>
          </a:bodyPr>
          <a:lstStyle>
            <a:lvl1pPr algn="ctr">
              <a:defRPr sz="8800">
                <a:solidFill>
                  <a:schemeClr val="bg1"/>
                </a:solidFill>
                <a:effectLst/>
              </a:defRPr>
            </a:lvl1pPr>
          </a:lstStyle>
          <a:p>
            <a:r>
              <a:rPr lang="es-ES" dirty="0"/>
              <a:t>¡Gracias!</a:t>
            </a:r>
            <a:endParaRPr lang="es-CO" dirty="0"/>
          </a:p>
        </p:txBody>
      </p:sp>
    </p:spTree>
    <p:extLst>
      <p:ext uri="{BB962C8B-B14F-4D97-AF65-F5344CB8AC3E}">
        <p14:creationId xmlns:p14="http://schemas.microsoft.com/office/powerpoint/2010/main" val="81758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7B26C94-1E70-4803-964D-D6314E2D75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4695"/>
          <a:stretch/>
        </p:blipFill>
        <p:spPr>
          <a:xfrm>
            <a:off x="-1" y="0"/>
            <a:ext cx="12192000" cy="3106994"/>
          </a:xfrm>
          <a:prstGeom prst="rect">
            <a:avLst/>
          </a:prstGeom>
        </p:spPr>
      </p:pic>
      <p:pic>
        <p:nvPicPr>
          <p:cNvPr id="7" name="4 Imagen">
            <a:extLst>
              <a:ext uri="{FF2B5EF4-FFF2-40B4-BE49-F238E27FC236}">
                <a16:creationId xmlns:a16="http://schemas.microsoft.com/office/drawing/2014/main" id="{24F78EA4-C200-46AE-9C94-C932ABF59E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68925" y="3429000"/>
            <a:ext cx="7054150" cy="1465007"/>
          </a:xfrm>
          <a:prstGeom prst="rect">
            <a:avLst/>
          </a:prstGeom>
        </p:spPr>
      </p:pic>
    </p:spTree>
    <p:extLst>
      <p:ext uri="{BB962C8B-B14F-4D97-AF65-F5344CB8AC3E}">
        <p14:creationId xmlns:p14="http://schemas.microsoft.com/office/powerpoint/2010/main" val="1451720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ada sin fot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2DA4D10-5521-1E4A-B5AB-024CF0C0E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989E6FA-3B79-41A5-B7D4-E2373DBD411F}"/>
              </a:ext>
            </a:extLst>
          </p:cNvPr>
          <p:cNvSpPr>
            <a:spLocks noGrp="1"/>
          </p:cNvSpPr>
          <p:nvPr>
            <p:ph type="ctrTitle" hasCustomPrompt="1"/>
          </p:nvPr>
        </p:nvSpPr>
        <p:spPr>
          <a:xfrm>
            <a:off x="5944888" y="3429000"/>
            <a:ext cx="5753621" cy="1079782"/>
          </a:xfrm>
        </p:spPr>
        <p:txBody>
          <a:bodyPr anchor="b">
            <a:noAutofit/>
          </a:bodyPr>
          <a:lstStyle>
            <a:lvl1pPr algn="ctr">
              <a:defRPr sz="3600">
                <a:solidFill>
                  <a:schemeClr val="bg1"/>
                </a:solidFill>
              </a:defRPr>
            </a:lvl1pPr>
          </a:lstStyle>
          <a:p>
            <a:r>
              <a:rPr lang="es-ES" dirty="0"/>
              <a:t>Haga clic para modificar título portada sin foto</a:t>
            </a:r>
            <a:endParaRPr lang="es-CO" dirty="0"/>
          </a:p>
        </p:txBody>
      </p:sp>
      <p:sp>
        <p:nvSpPr>
          <p:cNvPr id="3" name="Subtítulo 2">
            <a:extLst>
              <a:ext uri="{FF2B5EF4-FFF2-40B4-BE49-F238E27FC236}">
                <a16:creationId xmlns:a16="http://schemas.microsoft.com/office/drawing/2014/main" id="{E3AE11EF-BD07-41C4-9481-F774E6F404C2}"/>
              </a:ext>
            </a:extLst>
          </p:cNvPr>
          <p:cNvSpPr>
            <a:spLocks noGrp="1"/>
          </p:cNvSpPr>
          <p:nvPr>
            <p:ph type="subTitle" idx="1" hasCustomPrompt="1"/>
          </p:nvPr>
        </p:nvSpPr>
        <p:spPr>
          <a:xfrm>
            <a:off x="286013" y="5001583"/>
            <a:ext cx="3574093" cy="908137"/>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ingresar el nombre de la dependencia</a:t>
            </a:r>
            <a:endParaRPr lang="es-CO" dirty="0"/>
          </a:p>
        </p:txBody>
      </p:sp>
      <p:sp>
        <p:nvSpPr>
          <p:cNvPr id="17" name="Marcador de contenido 16">
            <a:extLst>
              <a:ext uri="{FF2B5EF4-FFF2-40B4-BE49-F238E27FC236}">
                <a16:creationId xmlns:a16="http://schemas.microsoft.com/office/drawing/2014/main" id="{8DAEAFCE-3521-40F8-85E3-A501C29F794E}"/>
              </a:ext>
            </a:extLst>
          </p:cNvPr>
          <p:cNvSpPr>
            <a:spLocks noGrp="1"/>
          </p:cNvSpPr>
          <p:nvPr>
            <p:ph sz="quarter" idx="11" hasCustomPrompt="1"/>
          </p:nvPr>
        </p:nvSpPr>
        <p:spPr>
          <a:xfrm>
            <a:off x="5945188" y="4572000"/>
            <a:ext cx="5753100" cy="495300"/>
          </a:xfrm>
        </p:spPr>
        <p:txBody>
          <a:bodyPr>
            <a:normAutofit/>
          </a:bodyPr>
          <a:lstStyle>
            <a:lvl1pPr marL="0" indent="0" algn="ctr">
              <a:buNone/>
              <a:defRPr sz="2800" b="1" i="1">
                <a:solidFill>
                  <a:srgbClr val="7AD400"/>
                </a:solidFill>
              </a:defRPr>
            </a:lvl1pPr>
          </a:lstStyle>
          <a:p>
            <a:pPr lvl="0"/>
            <a:r>
              <a:rPr lang="es-ES" dirty="0"/>
              <a:t>Haga clic para agregar subtítulo</a:t>
            </a:r>
            <a:endParaRPr lang="es-CO" dirty="0"/>
          </a:p>
        </p:txBody>
      </p:sp>
      <p:pic>
        <p:nvPicPr>
          <p:cNvPr id="13" name="Graphic 18">
            <a:extLst>
              <a:ext uri="{FF2B5EF4-FFF2-40B4-BE49-F238E27FC236}">
                <a16:creationId xmlns:a16="http://schemas.microsoft.com/office/drawing/2014/main" id="{841A51FD-95DA-AC76-695E-6209DFDAC5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1019905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ada con foto 2">
    <p:spTree>
      <p:nvGrpSpPr>
        <p:cNvPr id="1" name=""/>
        <p:cNvGrpSpPr/>
        <p:nvPr/>
      </p:nvGrpSpPr>
      <p:grpSpPr>
        <a:xfrm>
          <a:off x="0" y="0"/>
          <a:ext cx="0" cy="0"/>
          <a:chOff x="0" y="0"/>
          <a:chExt cx="0" cy="0"/>
        </a:xfrm>
      </p:grpSpPr>
      <p:pic>
        <p:nvPicPr>
          <p:cNvPr id="8" name="Imagen 7" descr="Interfaz de usuario gráfica, Sitio web&#10;&#10;Descripción generada automáticamente">
            <a:extLst>
              <a:ext uri="{FF2B5EF4-FFF2-40B4-BE49-F238E27FC236}">
                <a16:creationId xmlns:a16="http://schemas.microsoft.com/office/drawing/2014/main" id="{3FFD81D4-99DC-44DE-A6FB-DB881CBE27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267844" y="0"/>
            <a:ext cx="10924156" cy="6858000"/>
          </a:xfrm>
          <a:prstGeom prst="rect">
            <a:avLst/>
          </a:prstGeom>
        </p:spPr>
      </p:pic>
      <p:pic>
        <p:nvPicPr>
          <p:cNvPr id="9" name="Imagen 8">
            <a:extLst>
              <a:ext uri="{FF2B5EF4-FFF2-40B4-BE49-F238E27FC236}">
                <a16:creationId xmlns:a16="http://schemas.microsoft.com/office/drawing/2014/main" id="{8B664E0D-0B70-6249-92BC-61E9CFB212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989E6FA-3B79-41A5-B7D4-E2373DBD411F}"/>
              </a:ext>
            </a:extLst>
          </p:cNvPr>
          <p:cNvSpPr>
            <a:spLocks noGrp="1"/>
          </p:cNvSpPr>
          <p:nvPr>
            <p:ph type="ctrTitle" hasCustomPrompt="1"/>
          </p:nvPr>
        </p:nvSpPr>
        <p:spPr>
          <a:xfrm>
            <a:off x="537308" y="776635"/>
            <a:ext cx="5753621" cy="1079782"/>
          </a:xfrm>
        </p:spPr>
        <p:txBody>
          <a:bodyPr anchor="b">
            <a:noAutofit/>
          </a:bodyPr>
          <a:lstStyle>
            <a:lvl1pPr algn="ctr">
              <a:defRPr sz="3600">
                <a:solidFill>
                  <a:schemeClr val="bg1"/>
                </a:solidFill>
              </a:defRPr>
            </a:lvl1pPr>
          </a:lstStyle>
          <a:p>
            <a:r>
              <a:rPr lang="es-ES" dirty="0"/>
              <a:t>Haga clic para modificar título portada 2</a:t>
            </a:r>
            <a:endParaRPr lang="es-CO" dirty="0"/>
          </a:p>
        </p:txBody>
      </p:sp>
      <p:sp>
        <p:nvSpPr>
          <p:cNvPr id="3" name="Subtítulo 2">
            <a:extLst>
              <a:ext uri="{FF2B5EF4-FFF2-40B4-BE49-F238E27FC236}">
                <a16:creationId xmlns:a16="http://schemas.microsoft.com/office/drawing/2014/main" id="{E3AE11EF-BD07-41C4-9481-F774E6F404C2}"/>
              </a:ext>
            </a:extLst>
          </p:cNvPr>
          <p:cNvSpPr>
            <a:spLocks noGrp="1"/>
          </p:cNvSpPr>
          <p:nvPr>
            <p:ph type="subTitle" idx="1" hasCustomPrompt="1"/>
          </p:nvPr>
        </p:nvSpPr>
        <p:spPr>
          <a:xfrm>
            <a:off x="286013" y="5001583"/>
            <a:ext cx="3574093" cy="908137"/>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ingresar el nombre de la dependencia</a:t>
            </a:r>
            <a:endParaRPr lang="es-CO" dirty="0"/>
          </a:p>
        </p:txBody>
      </p:sp>
      <p:sp>
        <p:nvSpPr>
          <p:cNvPr id="11" name="Marcador de contenido 16">
            <a:extLst>
              <a:ext uri="{FF2B5EF4-FFF2-40B4-BE49-F238E27FC236}">
                <a16:creationId xmlns:a16="http://schemas.microsoft.com/office/drawing/2014/main" id="{55FC8B6D-8809-4712-989D-1F043C157BC0}"/>
              </a:ext>
            </a:extLst>
          </p:cNvPr>
          <p:cNvSpPr>
            <a:spLocks noGrp="1"/>
          </p:cNvSpPr>
          <p:nvPr>
            <p:ph sz="quarter" idx="11" hasCustomPrompt="1"/>
          </p:nvPr>
        </p:nvSpPr>
        <p:spPr>
          <a:xfrm>
            <a:off x="537829" y="1911630"/>
            <a:ext cx="5753100" cy="495300"/>
          </a:xfrm>
        </p:spPr>
        <p:txBody>
          <a:bodyPr>
            <a:normAutofit/>
          </a:bodyPr>
          <a:lstStyle>
            <a:lvl1pPr marL="0" indent="0" algn="ctr">
              <a:buNone/>
              <a:defRPr sz="2800" b="1" i="1">
                <a:solidFill>
                  <a:srgbClr val="0E7837"/>
                </a:solidFill>
              </a:defRPr>
            </a:lvl1pPr>
          </a:lstStyle>
          <a:p>
            <a:pPr lvl="0"/>
            <a:r>
              <a:rPr lang="es-ES" dirty="0"/>
              <a:t>Haga clic para agregar subtítulo</a:t>
            </a:r>
            <a:endParaRPr lang="es-CO" dirty="0"/>
          </a:p>
        </p:txBody>
      </p:sp>
      <p:pic>
        <p:nvPicPr>
          <p:cNvPr id="7" name="Graphic 18">
            <a:extLst>
              <a:ext uri="{FF2B5EF4-FFF2-40B4-BE49-F238E27FC236}">
                <a16:creationId xmlns:a16="http://schemas.microsoft.com/office/drawing/2014/main" id="{9F8CBA09-0BBA-F2F1-9EC3-959C18D1D6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124895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con foto 2">
    <p:spTree>
      <p:nvGrpSpPr>
        <p:cNvPr id="1" name=""/>
        <p:cNvGrpSpPr/>
        <p:nvPr/>
      </p:nvGrpSpPr>
      <p:grpSpPr>
        <a:xfrm>
          <a:off x="0" y="0"/>
          <a:ext cx="0" cy="0"/>
          <a:chOff x="0" y="0"/>
          <a:chExt cx="0" cy="0"/>
        </a:xfrm>
      </p:grpSpPr>
      <p:pic>
        <p:nvPicPr>
          <p:cNvPr id="8" name="Imagen 7" descr="Interfaz de usuario gráfica, Sitio web&#10;&#10;Descripción generada automáticamente">
            <a:extLst>
              <a:ext uri="{FF2B5EF4-FFF2-40B4-BE49-F238E27FC236}">
                <a16:creationId xmlns:a16="http://schemas.microsoft.com/office/drawing/2014/main" id="{3FFD81D4-99DC-44DE-A6FB-DB881CBE27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267844" y="0"/>
            <a:ext cx="10924156" cy="6858000"/>
          </a:xfrm>
          <a:prstGeom prst="rect">
            <a:avLst/>
          </a:prstGeom>
        </p:spPr>
      </p:pic>
      <p:pic>
        <p:nvPicPr>
          <p:cNvPr id="9" name="Imagen 8">
            <a:extLst>
              <a:ext uri="{FF2B5EF4-FFF2-40B4-BE49-F238E27FC236}">
                <a16:creationId xmlns:a16="http://schemas.microsoft.com/office/drawing/2014/main" id="{8B664E0D-0B70-6249-92BC-61E9CFB212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989E6FA-3B79-41A5-B7D4-E2373DBD411F}"/>
              </a:ext>
            </a:extLst>
          </p:cNvPr>
          <p:cNvSpPr>
            <a:spLocks noGrp="1"/>
          </p:cNvSpPr>
          <p:nvPr>
            <p:ph type="ctrTitle" hasCustomPrompt="1"/>
          </p:nvPr>
        </p:nvSpPr>
        <p:spPr>
          <a:xfrm>
            <a:off x="537308" y="776635"/>
            <a:ext cx="5753621" cy="1079782"/>
          </a:xfrm>
        </p:spPr>
        <p:txBody>
          <a:bodyPr anchor="b">
            <a:noAutofit/>
          </a:bodyPr>
          <a:lstStyle>
            <a:lvl1pPr algn="ctr">
              <a:defRPr sz="3600">
                <a:solidFill>
                  <a:schemeClr val="bg1"/>
                </a:solidFill>
              </a:defRPr>
            </a:lvl1pPr>
          </a:lstStyle>
          <a:p>
            <a:r>
              <a:rPr lang="es-ES" dirty="0"/>
              <a:t>Haga clic para modificar título portada 2</a:t>
            </a:r>
            <a:endParaRPr lang="es-CO" dirty="0"/>
          </a:p>
        </p:txBody>
      </p:sp>
      <p:sp>
        <p:nvSpPr>
          <p:cNvPr id="3" name="Subtítulo 2">
            <a:extLst>
              <a:ext uri="{FF2B5EF4-FFF2-40B4-BE49-F238E27FC236}">
                <a16:creationId xmlns:a16="http://schemas.microsoft.com/office/drawing/2014/main" id="{E3AE11EF-BD07-41C4-9481-F774E6F404C2}"/>
              </a:ext>
            </a:extLst>
          </p:cNvPr>
          <p:cNvSpPr>
            <a:spLocks noGrp="1"/>
          </p:cNvSpPr>
          <p:nvPr>
            <p:ph type="subTitle" idx="1" hasCustomPrompt="1"/>
          </p:nvPr>
        </p:nvSpPr>
        <p:spPr>
          <a:xfrm>
            <a:off x="286013" y="5001583"/>
            <a:ext cx="3574093" cy="908137"/>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ingresar el nombre de la dependencia</a:t>
            </a:r>
            <a:endParaRPr lang="es-CO" dirty="0"/>
          </a:p>
        </p:txBody>
      </p:sp>
      <p:sp>
        <p:nvSpPr>
          <p:cNvPr id="11" name="Marcador de contenido 16">
            <a:extLst>
              <a:ext uri="{FF2B5EF4-FFF2-40B4-BE49-F238E27FC236}">
                <a16:creationId xmlns:a16="http://schemas.microsoft.com/office/drawing/2014/main" id="{55FC8B6D-8809-4712-989D-1F043C157BC0}"/>
              </a:ext>
            </a:extLst>
          </p:cNvPr>
          <p:cNvSpPr>
            <a:spLocks noGrp="1"/>
          </p:cNvSpPr>
          <p:nvPr>
            <p:ph sz="quarter" idx="11" hasCustomPrompt="1"/>
          </p:nvPr>
        </p:nvSpPr>
        <p:spPr>
          <a:xfrm>
            <a:off x="537829" y="1911630"/>
            <a:ext cx="5753100" cy="495300"/>
          </a:xfrm>
        </p:spPr>
        <p:txBody>
          <a:bodyPr>
            <a:normAutofit/>
          </a:bodyPr>
          <a:lstStyle>
            <a:lvl1pPr marL="0" indent="0" algn="ctr">
              <a:buNone/>
              <a:defRPr sz="2800" b="1" i="1">
                <a:solidFill>
                  <a:srgbClr val="0E7837"/>
                </a:solidFill>
              </a:defRPr>
            </a:lvl1pPr>
          </a:lstStyle>
          <a:p>
            <a:pPr lvl="0"/>
            <a:r>
              <a:rPr lang="es-ES" dirty="0"/>
              <a:t>Haga clic para agregar subtítulo</a:t>
            </a:r>
            <a:endParaRPr lang="es-CO" dirty="0"/>
          </a:p>
        </p:txBody>
      </p:sp>
      <p:pic>
        <p:nvPicPr>
          <p:cNvPr id="7" name="Graphic 18">
            <a:extLst>
              <a:ext uri="{FF2B5EF4-FFF2-40B4-BE49-F238E27FC236}">
                <a16:creationId xmlns:a16="http://schemas.microsoft.com/office/drawing/2014/main" id="{9F8CBA09-0BBA-F2F1-9EC3-959C18D1D6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2960452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ada con foto 3">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268CAD5-EFEA-4D37-9B12-0BA95F542C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70000" y="0"/>
            <a:ext cx="10938277" cy="6858000"/>
          </a:xfrm>
          <a:prstGeom prst="rect">
            <a:avLst/>
          </a:prstGeom>
        </p:spPr>
      </p:pic>
      <p:pic>
        <p:nvPicPr>
          <p:cNvPr id="8" name="Imagen 7">
            <a:extLst>
              <a:ext uri="{FF2B5EF4-FFF2-40B4-BE49-F238E27FC236}">
                <a16:creationId xmlns:a16="http://schemas.microsoft.com/office/drawing/2014/main" id="{D75388DE-DBC2-6D44-A3CB-4400B998A5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989E6FA-3B79-41A5-B7D4-E2373DBD411F}"/>
              </a:ext>
            </a:extLst>
          </p:cNvPr>
          <p:cNvSpPr>
            <a:spLocks noGrp="1"/>
          </p:cNvSpPr>
          <p:nvPr>
            <p:ph type="ctrTitle" hasCustomPrompt="1"/>
          </p:nvPr>
        </p:nvSpPr>
        <p:spPr>
          <a:xfrm>
            <a:off x="537308" y="776635"/>
            <a:ext cx="5753621" cy="1079782"/>
          </a:xfrm>
        </p:spPr>
        <p:txBody>
          <a:bodyPr anchor="b">
            <a:noAutofit/>
          </a:bodyPr>
          <a:lstStyle>
            <a:lvl1pPr algn="ctr">
              <a:defRPr sz="3600">
                <a:solidFill>
                  <a:schemeClr val="bg1"/>
                </a:solidFill>
              </a:defRPr>
            </a:lvl1pPr>
          </a:lstStyle>
          <a:p>
            <a:r>
              <a:rPr lang="es-ES" dirty="0"/>
              <a:t>Haga clic para modificar título portada 3</a:t>
            </a:r>
            <a:endParaRPr lang="es-CO" dirty="0"/>
          </a:p>
        </p:txBody>
      </p:sp>
      <p:sp>
        <p:nvSpPr>
          <p:cNvPr id="3" name="Subtítulo 2">
            <a:extLst>
              <a:ext uri="{FF2B5EF4-FFF2-40B4-BE49-F238E27FC236}">
                <a16:creationId xmlns:a16="http://schemas.microsoft.com/office/drawing/2014/main" id="{E3AE11EF-BD07-41C4-9481-F774E6F404C2}"/>
              </a:ext>
            </a:extLst>
          </p:cNvPr>
          <p:cNvSpPr>
            <a:spLocks noGrp="1"/>
          </p:cNvSpPr>
          <p:nvPr>
            <p:ph type="subTitle" idx="1" hasCustomPrompt="1"/>
          </p:nvPr>
        </p:nvSpPr>
        <p:spPr>
          <a:xfrm>
            <a:off x="286013" y="5001583"/>
            <a:ext cx="3574093" cy="908137"/>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ingresar el nombre de la dependencia</a:t>
            </a:r>
            <a:endParaRPr lang="es-CO" dirty="0"/>
          </a:p>
        </p:txBody>
      </p:sp>
      <p:sp>
        <p:nvSpPr>
          <p:cNvPr id="11" name="Marcador de contenido 16">
            <a:extLst>
              <a:ext uri="{FF2B5EF4-FFF2-40B4-BE49-F238E27FC236}">
                <a16:creationId xmlns:a16="http://schemas.microsoft.com/office/drawing/2014/main" id="{55FC8B6D-8809-4712-989D-1F043C157BC0}"/>
              </a:ext>
            </a:extLst>
          </p:cNvPr>
          <p:cNvSpPr>
            <a:spLocks noGrp="1"/>
          </p:cNvSpPr>
          <p:nvPr>
            <p:ph sz="quarter" idx="11" hasCustomPrompt="1"/>
          </p:nvPr>
        </p:nvSpPr>
        <p:spPr>
          <a:xfrm>
            <a:off x="537829" y="1911630"/>
            <a:ext cx="5753100" cy="495300"/>
          </a:xfrm>
        </p:spPr>
        <p:txBody>
          <a:bodyPr>
            <a:normAutofit/>
          </a:bodyPr>
          <a:lstStyle>
            <a:lvl1pPr marL="0" indent="0" algn="ctr">
              <a:buNone/>
              <a:defRPr sz="2800" b="1" i="1">
                <a:solidFill>
                  <a:srgbClr val="0E7837"/>
                </a:solidFill>
              </a:defRPr>
            </a:lvl1pPr>
          </a:lstStyle>
          <a:p>
            <a:pPr lvl="0"/>
            <a:r>
              <a:rPr lang="es-ES" dirty="0"/>
              <a:t>Haga clic para agregar subtítulo</a:t>
            </a:r>
            <a:endParaRPr lang="es-CO" dirty="0"/>
          </a:p>
        </p:txBody>
      </p:sp>
      <p:pic>
        <p:nvPicPr>
          <p:cNvPr id="7" name="Graphic 18">
            <a:extLst>
              <a:ext uri="{FF2B5EF4-FFF2-40B4-BE49-F238E27FC236}">
                <a16:creationId xmlns:a16="http://schemas.microsoft.com/office/drawing/2014/main" id="{B2957BE9-DD1D-B2D6-E24F-0450D947B9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3728128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Hoja interna con títul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75E93E5-B42E-1444-AC46-9ECD0829D7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7898609-653F-4B2C-BCD1-FDEE896A096C}"/>
              </a:ext>
            </a:extLst>
          </p:cNvPr>
          <p:cNvSpPr>
            <a:spLocks noGrp="1"/>
          </p:cNvSpPr>
          <p:nvPr>
            <p:ph type="title"/>
          </p:nvPr>
        </p:nvSpPr>
        <p:spPr/>
        <p:txBody>
          <a:bodyPr>
            <a:normAutofit/>
          </a:bodyPr>
          <a:lstStyle>
            <a:lvl1pPr>
              <a:defRPr sz="2800"/>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A75932AC-F36A-4863-8548-C40FA4C6B128}"/>
              </a:ext>
            </a:extLst>
          </p:cNvPr>
          <p:cNvSpPr>
            <a:spLocks noGrp="1"/>
          </p:cNvSpPr>
          <p:nvPr>
            <p:ph idx="1"/>
          </p:nvPr>
        </p:nvSpPr>
        <p:spPr/>
        <p:txBody>
          <a:bodyPr/>
          <a:lstStyle>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5" name="Graphic 18">
            <a:extLst>
              <a:ext uri="{FF2B5EF4-FFF2-40B4-BE49-F238E27FC236}">
                <a16:creationId xmlns:a16="http://schemas.microsoft.com/office/drawing/2014/main" id="{410B8D97-D4E9-96D4-52E3-98A5541F9B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11552" y="6192079"/>
            <a:ext cx="1138733" cy="420338"/>
          </a:xfrm>
          <a:prstGeom prst="rect">
            <a:avLst/>
          </a:prstGeom>
        </p:spPr>
      </p:pic>
    </p:spTree>
    <p:extLst>
      <p:ext uri="{BB962C8B-B14F-4D97-AF65-F5344CB8AC3E}">
        <p14:creationId xmlns:p14="http://schemas.microsoft.com/office/powerpoint/2010/main" val="1348799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Hoja interna sin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9E23BB9-F6B3-9E4F-862F-1E7B348F56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1BC3506-C0AF-48E2-B2B6-0DD7DB971ABB}"/>
              </a:ext>
            </a:extLst>
          </p:cNvPr>
          <p:cNvSpPr>
            <a:spLocks noGrp="1"/>
          </p:cNvSpPr>
          <p:nvPr>
            <p:ph type="title"/>
          </p:nvPr>
        </p:nvSpPr>
        <p:spPr>
          <a:xfrm>
            <a:off x="3429000" y="842629"/>
            <a:ext cx="5049795" cy="803609"/>
          </a:xfrm>
        </p:spPr>
        <p:txBody>
          <a:bodyPr>
            <a:normAutofit/>
          </a:bodyPr>
          <a:lstStyle>
            <a:lvl1pPr algn="ctr">
              <a:defRPr sz="2400">
                <a:solidFill>
                  <a:srgbClr val="7EB522"/>
                </a:solidFill>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7D34863-9528-48D7-8AFE-C3646843BBF9}"/>
              </a:ext>
            </a:extLst>
          </p:cNvPr>
          <p:cNvSpPr>
            <a:spLocks noGrp="1"/>
          </p:cNvSpPr>
          <p:nvPr>
            <p:ph sz="half" idx="1"/>
          </p:nvPr>
        </p:nvSpPr>
        <p:spPr>
          <a:xfrm>
            <a:off x="1332470" y="1825625"/>
            <a:ext cx="3787346" cy="3982051"/>
          </a:xfrm>
        </p:spPr>
        <p:txBody>
          <a:bodyPr/>
          <a:lstStyle>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contenido 3">
            <a:extLst>
              <a:ext uri="{FF2B5EF4-FFF2-40B4-BE49-F238E27FC236}">
                <a16:creationId xmlns:a16="http://schemas.microsoft.com/office/drawing/2014/main" id="{E479FEB5-8A29-45E7-8EA7-94AC0DE772BD}"/>
              </a:ext>
            </a:extLst>
          </p:cNvPr>
          <p:cNvSpPr>
            <a:spLocks noGrp="1"/>
          </p:cNvSpPr>
          <p:nvPr>
            <p:ph sz="half" idx="2"/>
          </p:nvPr>
        </p:nvSpPr>
        <p:spPr>
          <a:xfrm>
            <a:off x="6172200" y="1825625"/>
            <a:ext cx="3787346" cy="3982051"/>
          </a:xfrm>
        </p:spPr>
        <p:txBody>
          <a:bodyPr/>
          <a:lstStyle>
            <a:lvl3pPr>
              <a:defRPr>
                <a:solidFill>
                  <a:schemeClr val="bg1"/>
                </a:solidFill>
              </a:defRPr>
            </a:lvl3pPr>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7" name="Graphic 18">
            <a:extLst>
              <a:ext uri="{FF2B5EF4-FFF2-40B4-BE49-F238E27FC236}">
                <a16:creationId xmlns:a16="http://schemas.microsoft.com/office/drawing/2014/main" id="{2894E5F5-53A4-48DD-D926-06AD7B7AC3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11552" y="6192079"/>
            <a:ext cx="1138733" cy="420338"/>
          </a:xfrm>
          <a:prstGeom prst="rect">
            <a:avLst/>
          </a:prstGeom>
        </p:spPr>
      </p:pic>
    </p:spTree>
    <p:extLst>
      <p:ext uri="{BB962C8B-B14F-4D97-AF65-F5344CB8AC3E}">
        <p14:creationId xmlns:p14="http://schemas.microsoft.com/office/powerpoint/2010/main" val="3607987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oja interna sin texto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F550E2-BC94-0E48-A7BA-52E4D7BE35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phic 18">
            <a:extLst>
              <a:ext uri="{FF2B5EF4-FFF2-40B4-BE49-F238E27FC236}">
                <a16:creationId xmlns:a16="http://schemas.microsoft.com/office/drawing/2014/main" id="{1D53AE68-5ADF-335A-C9CB-E15383266B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11552" y="6182140"/>
            <a:ext cx="1138733" cy="420338"/>
          </a:xfrm>
          <a:prstGeom prst="rect">
            <a:avLst/>
          </a:prstGeom>
        </p:spPr>
      </p:pic>
    </p:spTree>
    <p:extLst>
      <p:ext uri="{BB962C8B-B14F-4D97-AF65-F5344CB8AC3E}">
        <p14:creationId xmlns:p14="http://schemas.microsoft.com/office/powerpoint/2010/main" val="288056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parador 5">
    <p:spTree>
      <p:nvGrpSpPr>
        <p:cNvPr id="1" name=""/>
        <p:cNvGrpSpPr/>
        <p:nvPr/>
      </p:nvGrpSpPr>
      <p:grpSpPr>
        <a:xfrm>
          <a:off x="0" y="0"/>
          <a:ext cx="0" cy="0"/>
          <a:chOff x="0" y="0"/>
          <a:chExt cx="0" cy="0"/>
        </a:xfrm>
      </p:grpSpPr>
      <p:pic>
        <p:nvPicPr>
          <p:cNvPr id="7" name="Imagen 6" descr="Sitio web&#10;&#10;Descripción generada automáticamente">
            <a:extLst>
              <a:ext uri="{FF2B5EF4-FFF2-40B4-BE49-F238E27FC236}">
                <a16:creationId xmlns:a16="http://schemas.microsoft.com/office/drawing/2014/main" id="{16A98AE4-A120-45F9-AEDC-2228AECF8D05}"/>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6" name="Imagen 5">
            <a:extLst>
              <a:ext uri="{FF2B5EF4-FFF2-40B4-BE49-F238E27FC236}">
                <a16:creationId xmlns:a16="http://schemas.microsoft.com/office/drawing/2014/main" id="{AFE8801B-E592-894F-81E3-CF0CE72E0F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Elipse 10">
            <a:extLst>
              <a:ext uri="{FF2B5EF4-FFF2-40B4-BE49-F238E27FC236}">
                <a16:creationId xmlns:a16="http://schemas.microsoft.com/office/drawing/2014/main" id="{475A1FAD-8F77-4625-882B-89EB3B03C249}"/>
              </a:ext>
            </a:extLst>
          </p:cNvPr>
          <p:cNvSpPr/>
          <p:nvPr userDrawn="1"/>
        </p:nvSpPr>
        <p:spPr>
          <a:xfrm>
            <a:off x="1371600" y="2540000"/>
            <a:ext cx="3810000" cy="3810000"/>
          </a:xfrm>
          <a:prstGeom prst="ellipse">
            <a:avLst/>
          </a:prstGeom>
          <a:solidFill>
            <a:srgbClr val="7AD4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Título 1">
            <a:extLst>
              <a:ext uri="{FF2B5EF4-FFF2-40B4-BE49-F238E27FC236}">
                <a16:creationId xmlns:a16="http://schemas.microsoft.com/office/drawing/2014/main" id="{98C5A098-3396-4B91-8FB2-3E68317F5058}"/>
              </a:ext>
            </a:extLst>
          </p:cNvPr>
          <p:cNvSpPr>
            <a:spLocks noGrp="1"/>
          </p:cNvSpPr>
          <p:nvPr>
            <p:ph type="title" hasCustomPrompt="1"/>
          </p:nvPr>
        </p:nvSpPr>
        <p:spPr>
          <a:xfrm>
            <a:off x="1536700" y="3778250"/>
            <a:ext cx="3479800" cy="1162050"/>
          </a:xfrm>
        </p:spPr>
        <p:txBody>
          <a:bodyPr anchor="b">
            <a:normAutofit/>
          </a:bodyPr>
          <a:lstStyle>
            <a:lvl1pPr algn="ctr">
              <a:defRPr sz="3600">
                <a:solidFill>
                  <a:schemeClr val="bg1"/>
                </a:solidFill>
                <a:effectLst/>
              </a:defRPr>
            </a:lvl1pPr>
          </a:lstStyle>
          <a:p>
            <a:r>
              <a:rPr lang="es-ES" dirty="0"/>
              <a:t>Clic modificar separador 5</a:t>
            </a:r>
            <a:endParaRPr lang="es-CO" dirty="0"/>
          </a:p>
        </p:txBody>
      </p:sp>
      <p:pic>
        <p:nvPicPr>
          <p:cNvPr id="8" name="Graphic 18">
            <a:extLst>
              <a:ext uri="{FF2B5EF4-FFF2-40B4-BE49-F238E27FC236}">
                <a16:creationId xmlns:a16="http://schemas.microsoft.com/office/drawing/2014/main" id="{7E79B03C-8AD0-1D6C-AAB0-2F99A616785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13" y="6231835"/>
            <a:ext cx="1138733" cy="420338"/>
          </a:xfrm>
          <a:prstGeom prst="rect">
            <a:avLst/>
          </a:prstGeom>
        </p:spPr>
      </p:pic>
    </p:spTree>
    <p:extLst>
      <p:ext uri="{BB962C8B-B14F-4D97-AF65-F5344CB8AC3E}">
        <p14:creationId xmlns:p14="http://schemas.microsoft.com/office/powerpoint/2010/main" val="741556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parador 6">
    <p:spTree>
      <p:nvGrpSpPr>
        <p:cNvPr id="1" name=""/>
        <p:cNvGrpSpPr/>
        <p:nvPr/>
      </p:nvGrpSpPr>
      <p:grpSpPr>
        <a:xfrm>
          <a:off x="0" y="0"/>
          <a:ext cx="0" cy="0"/>
          <a:chOff x="0" y="0"/>
          <a:chExt cx="0" cy="0"/>
        </a:xfrm>
      </p:grpSpPr>
      <p:pic>
        <p:nvPicPr>
          <p:cNvPr id="4" name="Imagen 3" descr="Imagen que contiene interior, viendo, hombre, cuarto&#10;&#10;Descripción generada automáticamente">
            <a:extLst>
              <a:ext uri="{FF2B5EF4-FFF2-40B4-BE49-F238E27FC236}">
                <a16:creationId xmlns:a16="http://schemas.microsoft.com/office/drawing/2014/main" id="{E0B00FDD-E349-4D68-A8D8-EE1FE054316B}"/>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892F4B63-047A-A246-8936-5C2139BB23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Elipse 5">
            <a:extLst>
              <a:ext uri="{FF2B5EF4-FFF2-40B4-BE49-F238E27FC236}">
                <a16:creationId xmlns:a16="http://schemas.microsoft.com/office/drawing/2014/main" id="{43C54DD5-5A6B-4779-B0B3-F42273B3B8C5}"/>
              </a:ext>
            </a:extLst>
          </p:cNvPr>
          <p:cNvSpPr/>
          <p:nvPr userDrawn="1"/>
        </p:nvSpPr>
        <p:spPr>
          <a:xfrm>
            <a:off x="7213600" y="1524000"/>
            <a:ext cx="3810000" cy="3810000"/>
          </a:xfrm>
          <a:prstGeom prst="ellipse">
            <a:avLst/>
          </a:prstGeom>
          <a:solidFill>
            <a:srgbClr val="0E783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a:extLst>
              <a:ext uri="{FF2B5EF4-FFF2-40B4-BE49-F238E27FC236}">
                <a16:creationId xmlns:a16="http://schemas.microsoft.com/office/drawing/2014/main" id="{79AE5C54-0154-4D9F-A4DD-CF2BBEC961A6}"/>
              </a:ext>
            </a:extLst>
          </p:cNvPr>
          <p:cNvSpPr>
            <a:spLocks noGrp="1"/>
          </p:cNvSpPr>
          <p:nvPr>
            <p:ph type="title" hasCustomPrompt="1"/>
          </p:nvPr>
        </p:nvSpPr>
        <p:spPr>
          <a:xfrm>
            <a:off x="7378700" y="2838450"/>
            <a:ext cx="3479800" cy="1162050"/>
          </a:xfrm>
        </p:spPr>
        <p:txBody>
          <a:bodyPr anchor="b">
            <a:normAutofit/>
          </a:bodyPr>
          <a:lstStyle>
            <a:lvl1pPr algn="ctr">
              <a:defRPr sz="3600">
                <a:solidFill>
                  <a:schemeClr val="bg1"/>
                </a:solidFill>
                <a:effectLst/>
              </a:defRPr>
            </a:lvl1pPr>
          </a:lstStyle>
          <a:p>
            <a:r>
              <a:rPr lang="es-ES" dirty="0"/>
              <a:t>Clic modificar separador 6</a:t>
            </a:r>
            <a:endParaRPr lang="es-CO" dirty="0"/>
          </a:p>
        </p:txBody>
      </p:sp>
      <p:pic>
        <p:nvPicPr>
          <p:cNvPr id="8" name="Graphic 18">
            <a:extLst>
              <a:ext uri="{FF2B5EF4-FFF2-40B4-BE49-F238E27FC236}">
                <a16:creationId xmlns:a16="http://schemas.microsoft.com/office/drawing/2014/main" id="{D0CAADD8-1F18-0CFB-2270-8900EE3A820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13" y="6221896"/>
            <a:ext cx="1138733" cy="420338"/>
          </a:xfrm>
          <a:prstGeom prst="rect">
            <a:avLst/>
          </a:prstGeom>
        </p:spPr>
      </p:pic>
    </p:spTree>
    <p:extLst>
      <p:ext uri="{BB962C8B-B14F-4D97-AF65-F5344CB8AC3E}">
        <p14:creationId xmlns:p14="http://schemas.microsoft.com/office/powerpoint/2010/main" val="4026424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6BE96C8-2961-DB48-B144-F51962D772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ítulo 1">
            <a:extLst>
              <a:ext uri="{FF2B5EF4-FFF2-40B4-BE49-F238E27FC236}">
                <a16:creationId xmlns:a16="http://schemas.microsoft.com/office/drawing/2014/main" id="{E3F9D0A4-C94B-4392-9891-A5B1F16DAEA5}"/>
              </a:ext>
            </a:extLst>
          </p:cNvPr>
          <p:cNvSpPr>
            <a:spLocks noGrp="1"/>
          </p:cNvSpPr>
          <p:nvPr>
            <p:ph type="title" hasCustomPrompt="1"/>
          </p:nvPr>
        </p:nvSpPr>
        <p:spPr>
          <a:xfrm>
            <a:off x="3232150" y="2997200"/>
            <a:ext cx="5727700" cy="1524000"/>
          </a:xfrm>
        </p:spPr>
        <p:txBody>
          <a:bodyPr anchor="b">
            <a:noAutofit/>
          </a:bodyPr>
          <a:lstStyle>
            <a:lvl1pPr algn="ctr">
              <a:defRPr sz="8800">
                <a:solidFill>
                  <a:schemeClr val="bg1"/>
                </a:solidFill>
                <a:effectLst/>
              </a:defRPr>
            </a:lvl1pPr>
          </a:lstStyle>
          <a:p>
            <a:r>
              <a:rPr lang="es-ES" dirty="0"/>
              <a:t>¡Gracias!</a:t>
            </a:r>
            <a:endParaRPr lang="es-CO" dirty="0"/>
          </a:p>
        </p:txBody>
      </p:sp>
      <p:pic>
        <p:nvPicPr>
          <p:cNvPr id="4" name="Graphic 18">
            <a:extLst>
              <a:ext uri="{FF2B5EF4-FFF2-40B4-BE49-F238E27FC236}">
                <a16:creationId xmlns:a16="http://schemas.microsoft.com/office/drawing/2014/main" id="{CA8229B1-AD20-5556-1AAF-5D3F0101CE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2921748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8" y="571500"/>
            <a:ext cx="11430000" cy="9525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381000" y="220980"/>
            <a:ext cx="5486400" cy="228600"/>
          </a:xfrm>
        </p:spPr>
        <p:txBody>
          <a:bodyPr tIns="0">
            <a:noAutofit/>
          </a:bodyPr>
          <a:lstStyle>
            <a:lvl1pPr>
              <a:defRPr sz="1333">
                <a:solidFill>
                  <a:schemeClr val="accent1"/>
                </a:solidFill>
              </a:defRPr>
            </a:lvl1pPr>
            <a:lvl2pPr>
              <a:defRPr sz="1333">
                <a:solidFill>
                  <a:schemeClr val="accent1"/>
                </a:solidFill>
              </a:defRPr>
            </a:lvl2pPr>
            <a:lvl3pPr>
              <a:defRPr sz="1333">
                <a:solidFill>
                  <a:schemeClr val="accent1"/>
                </a:solidFill>
              </a:defRPr>
            </a:lvl3pPr>
            <a:lvl4pPr>
              <a:defRPr sz="1333">
                <a:solidFill>
                  <a:schemeClr val="accent1"/>
                </a:solidFill>
              </a:defRPr>
            </a:lvl4pPr>
          </a:lstStyle>
          <a:p>
            <a:pPr lvl="0"/>
            <a:r>
              <a:rPr lang="en-US" dirty="0"/>
              <a:t>Click to 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9019" y="6515114"/>
            <a:ext cx="471765" cy="190501"/>
          </a:xfrm>
          <a:prstGeom prst="rect">
            <a:avLst/>
          </a:prstGeom>
        </p:spPr>
      </p:pic>
    </p:spTree>
    <p:extLst>
      <p:ext uri="{BB962C8B-B14F-4D97-AF65-F5344CB8AC3E}">
        <p14:creationId xmlns:p14="http://schemas.microsoft.com/office/powerpoint/2010/main" val="975017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381000" y="533400"/>
            <a:ext cx="5522976" cy="1066800"/>
          </a:xfrm>
          <a:prstGeom prst="rect">
            <a:avLst/>
          </a:prstGeom>
        </p:spPr>
        <p:txBody>
          <a:bodyPr lIns="0" tIns="0" rIns="0" bIns="0"/>
          <a:lstStyle>
            <a:lvl1pPr>
              <a:defRPr b="0" i="0">
                <a:solidFill>
                  <a:schemeClr val="bg1"/>
                </a:solidFill>
                <a:latin typeface="IBM Plex Sans Light" panose="020B0403050203000203" pitchFamily="34" charset="0"/>
              </a:defRPr>
            </a:lvl1pPr>
          </a:lstStyle>
          <a:p>
            <a:r>
              <a:rPr lang="en-US" dirty="0"/>
              <a:t>Click to edit Master title style</a:t>
            </a:r>
          </a:p>
        </p:txBody>
      </p:sp>
      <p:sp>
        <p:nvSpPr>
          <p:cNvPr id="8" name="Text Placeholder 1"/>
          <p:cNvSpPr>
            <a:spLocks noGrp="1"/>
          </p:cNvSpPr>
          <p:nvPr>
            <p:ph type="body" sz="quarter" idx="13"/>
          </p:nvPr>
        </p:nvSpPr>
        <p:spPr>
          <a:xfrm>
            <a:off x="381000" y="1714500"/>
            <a:ext cx="5498592" cy="4336288"/>
          </a:xfrm>
          <a:prstGeom prst="rect">
            <a:avLst/>
          </a:prstGeom>
        </p:spPr>
        <p:txBody>
          <a:bodyPr lIns="0" tIns="0" rIns="0" bIns="0"/>
          <a:lstStyle>
            <a:lvl1pPr>
              <a:spcBef>
                <a:spcPts val="0"/>
              </a:spcBef>
              <a:defRPr b="0" i="0">
                <a:solidFill>
                  <a:schemeClr val="bg1"/>
                </a:solidFill>
                <a:latin typeface="IBM Plex Sans Light" panose="020B0403050203000203" pitchFamily="34" charset="0"/>
              </a:defRPr>
            </a:lvl1pPr>
            <a:lvl2pPr marL="0" indent="0">
              <a:spcBef>
                <a:spcPts val="0"/>
              </a:spcBef>
              <a:buNone/>
              <a:defRPr b="0" i="0">
                <a:solidFill>
                  <a:schemeClr val="bg1"/>
                </a:solidFill>
                <a:latin typeface="IBM Plex Sans Light" panose="020B0403050203000203" pitchFamily="34" charset="0"/>
              </a:defRPr>
            </a:lvl2pPr>
            <a:lvl3pPr marL="268809" indent="0">
              <a:buNone/>
              <a:defRPr/>
            </a:lvl3pPr>
            <a:lvl4pPr marL="579952" indent="0">
              <a:buNone/>
              <a:defRPr/>
            </a:lvl4pPr>
            <a:lvl5pPr marL="842410"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6388608" y="1658112"/>
            <a:ext cx="5498592" cy="4336288"/>
          </a:xfrm>
          <a:prstGeom prst="rect">
            <a:avLst/>
          </a:prstGeom>
        </p:spPr>
        <p:txBody>
          <a:bodyPr/>
          <a:lstStyle>
            <a:lvl1pPr>
              <a:spcBef>
                <a:spcPts val="0"/>
              </a:spcBef>
              <a:defRPr/>
            </a:lvl1pPr>
            <a:lvl2pPr marL="0" indent="0">
              <a:spcBef>
                <a:spcPts val="0"/>
              </a:spcBef>
              <a:buNone/>
              <a:defRPr/>
            </a:lvl2pPr>
            <a:lvl3pPr marL="268809" indent="0">
              <a:buNone/>
              <a:defRPr/>
            </a:lvl3pPr>
            <a:lvl4pPr marL="579952" indent="0">
              <a:buNone/>
              <a:defRPr/>
            </a:lvl4pPr>
            <a:lvl5pPr marL="842410"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480991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3CB2-B905-BAAC-22FF-1C6B8285C6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F4AE07-DCE9-D10A-E0DA-DA965AC9FB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21C9BA-7926-4765-E163-78A945CC8B62}"/>
              </a:ext>
            </a:extLst>
          </p:cNvPr>
          <p:cNvSpPr>
            <a:spLocks noGrp="1"/>
          </p:cNvSpPr>
          <p:nvPr>
            <p:ph type="dt" sz="half" idx="10"/>
          </p:nvPr>
        </p:nvSpPr>
        <p:spPr/>
        <p:txBody>
          <a:bodyPr/>
          <a:lstStyle/>
          <a:p>
            <a:fld id="{9C6A7ED0-3CC8-43ED-8294-CF1243BA19AE}" type="datetimeFigureOut">
              <a:rPr lang="en-US" smtClean="0"/>
              <a:t>1/13/2026</a:t>
            </a:fld>
            <a:endParaRPr lang="en-US"/>
          </a:p>
        </p:txBody>
      </p:sp>
      <p:sp>
        <p:nvSpPr>
          <p:cNvPr id="5" name="Footer Placeholder 4">
            <a:extLst>
              <a:ext uri="{FF2B5EF4-FFF2-40B4-BE49-F238E27FC236}">
                <a16:creationId xmlns:a16="http://schemas.microsoft.com/office/drawing/2014/main" id="{4C14A498-FCB6-0ECA-ECEB-4BC70B417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1F71A-3457-E551-0E15-18F34119ECFE}"/>
              </a:ext>
            </a:extLst>
          </p:cNvPr>
          <p:cNvSpPr>
            <a:spLocks noGrp="1"/>
          </p:cNvSpPr>
          <p:nvPr>
            <p:ph type="sldNum" sz="quarter" idx="12"/>
          </p:nvPr>
        </p:nvSpPr>
        <p:spPr/>
        <p:txBody>
          <a:bodyPr/>
          <a:lstStyle/>
          <a:p>
            <a:fld id="{332846D2-3A3B-4E18-A83B-57B81BE05D0C}" type="slidenum">
              <a:rPr lang="en-US" smtClean="0"/>
              <a:t>‹Nº›</a:t>
            </a:fld>
            <a:endParaRPr lang="en-US"/>
          </a:p>
        </p:txBody>
      </p:sp>
    </p:spTree>
    <p:extLst>
      <p:ext uri="{BB962C8B-B14F-4D97-AF65-F5344CB8AC3E}">
        <p14:creationId xmlns:p14="http://schemas.microsoft.com/office/powerpoint/2010/main" val="347673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con foto 3">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268CAD5-EFEA-4D37-9B12-0BA95F542C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70000" y="0"/>
            <a:ext cx="10938277" cy="6858000"/>
          </a:xfrm>
          <a:prstGeom prst="rect">
            <a:avLst/>
          </a:prstGeom>
        </p:spPr>
      </p:pic>
      <p:pic>
        <p:nvPicPr>
          <p:cNvPr id="8" name="Imagen 7">
            <a:extLst>
              <a:ext uri="{FF2B5EF4-FFF2-40B4-BE49-F238E27FC236}">
                <a16:creationId xmlns:a16="http://schemas.microsoft.com/office/drawing/2014/main" id="{D75388DE-DBC2-6D44-A3CB-4400B998A5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989E6FA-3B79-41A5-B7D4-E2373DBD411F}"/>
              </a:ext>
            </a:extLst>
          </p:cNvPr>
          <p:cNvSpPr>
            <a:spLocks noGrp="1"/>
          </p:cNvSpPr>
          <p:nvPr>
            <p:ph type="ctrTitle" hasCustomPrompt="1"/>
          </p:nvPr>
        </p:nvSpPr>
        <p:spPr>
          <a:xfrm>
            <a:off x="537308" y="776635"/>
            <a:ext cx="5753621" cy="1079782"/>
          </a:xfrm>
        </p:spPr>
        <p:txBody>
          <a:bodyPr anchor="b">
            <a:noAutofit/>
          </a:bodyPr>
          <a:lstStyle>
            <a:lvl1pPr algn="ctr">
              <a:defRPr sz="3600">
                <a:solidFill>
                  <a:schemeClr val="bg1"/>
                </a:solidFill>
              </a:defRPr>
            </a:lvl1pPr>
          </a:lstStyle>
          <a:p>
            <a:r>
              <a:rPr lang="es-ES" dirty="0"/>
              <a:t>Haga clic para modificar título portada 3</a:t>
            </a:r>
            <a:endParaRPr lang="es-CO" dirty="0"/>
          </a:p>
        </p:txBody>
      </p:sp>
      <p:sp>
        <p:nvSpPr>
          <p:cNvPr id="3" name="Subtítulo 2">
            <a:extLst>
              <a:ext uri="{FF2B5EF4-FFF2-40B4-BE49-F238E27FC236}">
                <a16:creationId xmlns:a16="http://schemas.microsoft.com/office/drawing/2014/main" id="{E3AE11EF-BD07-41C4-9481-F774E6F404C2}"/>
              </a:ext>
            </a:extLst>
          </p:cNvPr>
          <p:cNvSpPr>
            <a:spLocks noGrp="1"/>
          </p:cNvSpPr>
          <p:nvPr>
            <p:ph type="subTitle" idx="1" hasCustomPrompt="1"/>
          </p:nvPr>
        </p:nvSpPr>
        <p:spPr>
          <a:xfrm>
            <a:off x="286013" y="5001583"/>
            <a:ext cx="3574093" cy="908137"/>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ingresar el nombre de la dependencia</a:t>
            </a:r>
            <a:endParaRPr lang="es-CO" dirty="0"/>
          </a:p>
        </p:txBody>
      </p:sp>
      <p:sp>
        <p:nvSpPr>
          <p:cNvPr id="11" name="Marcador de contenido 16">
            <a:extLst>
              <a:ext uri="{FF2B5EF4-FFF2-40B4-BE49-F238E27FC236}">
                <a16:creationId xmlns:a16="http://schemas.microsoft.com/office/drawing/2014/main" id="{55FC8B6D-8809-4712-989D-1F043C157BC0}"/>
              </a:ext>
            </a:extLst>
          </p:cNvPr>
          <p:cNvSpPr>
            <a:spLocks noGrp="1"/>
          </p:cNvSpPr>
          <p:nvPr>
            <p:ph sz="quarter" idx="11" hasCustomPrompt="1"/>
          </p:nvPr>
        </p:nvSpPr>
        <p:spPr>
          <a:xfrm>
            <a:off x="537829" y="1911630"/>
            <a:ext cx="5753100" cy="495300"/>
          </a:xfrm>
        </p:spPr>
        <p:txBody>
          <a:bodyPr>
            <a:normAutofit/>
          </a:bodyPr>
          <a:lstStyle>
            <a:lvl1pPr marL="0" indent="0" algn="ctr">
              <a:buNone/>
              <a:defRPr sz="2800" b="1" i="1">
                <a:solidFill>
                  <a:srgbClr val="0E7837"/>
                </a:solidFill>
              </a:defRPr>
            </a:lvl1pPr>
          </a:lstStyle>
          <a:p>
            <a:pPr lvl="0"/>
            <a:r>
              <a:rPr lang="es-ES" dirty="0"/>
              <a:t>Haga clic para agregar subtítulo</a:t>
            </a:r>
            <a:endParaRPr lang="es-CO" dirty="0"/>
          </a:p>
        </p:txBody>
      </p:sp>
      <p:pic>
        <p:nvPicPr>
          <p:cNvPr id="7" name="Graphic 18">
            <a:extLst>
              <a:ext uri="{FF2B5EF4-FFF2-40B4-BE49-F238E27FC236}">
                <a16:creationId xmlns:a16="http://schemas.microsoft.com/office/drawing/2014/main" id="{B2957BE9-DD1D-B2D6-E24F-0450D947B9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2348831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3087-14AE-3AC6-4350-E0349D2D9C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4BF725-6E0F-CF68-75B9-C8A432CAE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28978D-FD91-4943-63DD-452B2A3F9C6F}"/>
              </a:ext>
            </a:extLst>
          </p:cNvPr>
          <p:cNvSpPr>
            <a:spLocks noGrp="1"/>
          </p:cNvSpPr>
          <p:nvPr>
            <p:ph type="dt" sz="half" idx="10"/>
          </p:nvPr>
        </p:nvSpPr>
        <p:spPr/>
        <p:txBody>
          <a:bodyPr/>
          <a:lstStyle/>
          <a:p>
            <a:fld id="{1A8402F4-E43F-465A-B6B5-0BD50B27A656}" type="datetimeFigureOut">
              <a:rPr lang="es-CO" smtClean="0"/>
              <a:pPr/>
              <a:t>13/01/2026</a:t>
            </a:fld>
            <a:endParaRPr lang="es-CO"/>
          </a:p>
        </p:txBody>
      </p:sp>
      <p:sp>
        <p:nvSpPr>
          <p:cNvPr id="5" name="Footer Placeholder 4">
            <a:extLst>
              <a:ext uri="{FF2B5EF4-FFF2-40B4-BE49-F238E27FC236}">
                <a16:creationId xmlns:a16="http://schemas.microsoft.com/office/drawing/2014/main" id="{35292510-E6DA-1794-2976-835006296C65}"/>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002E93C2-0038-58D1-FFC8-DB53A63F1851}"/>
              </a:ext>
            </a:extLst>
          </p:cNvPr>
          <p:cNvSpPr>
            <a:spLocks noGrp="1"/>
          </p:cNvSpPr>
          <p:nvPr>
            <p:ph type="sldNum" sz="quarter" idx="12"/>
          </p:nvPr>
        </p:nvSpPr>
        <p:spPr/>
        <p:txBody>
          <a:bodyPr/>
          <a:lstStyle/>
          <a:p>
            <a:fld id="{A4E94856-3D36-4730-8E02-557B215100F3}" type="slidenum">
              <a:rPr lang="es-CO" smtClean="0"/>
              <a:pPr/>
              <a:t>‹Nº›</a:t>
            </a:fld>
            <a:endParaRPr lang="es-CO"/>
          </a:p>
        </p:txBody>
      </p:sp>
    </p:spTree>
    <p:extLst>
      <p:ext uri="{BB962C8B-B14F-4D97-AF65-F5344CB8AC3E}">
        <p14:creationId xmlns:p14="http://schemas.microsoft.com/office/powerpoint/2010/main" val="1367203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7B26C94-1E70-4803-964D-D6314E2D75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4695"/>
          <a:stretch/>
        </p:blipFill>
        <p:spPr>
          <a:xfrm>
            <a:off x="-1" y="0"/>
            <a:ext cx="12192000" cy="3106994"/>
          </a:xfrm>
          <a:prstGeom prst="rect">
            <a:avLst/>
          </a:prstGeom>
        </p:spPr>
      </p:pic>
      <p:pic>
        <p:nvPicPr>
          <p:cNvPr id="7" name="4 Imagen">
            <a:extLst>
              <a:ext uri="{FF2B5EF4-FFF2-40B4-BE49-F238E27FC236}">
                <a16:creationId xmlns:a16="http://schemas.microsoft.com/office/drawing/2014/main" id="{24F78EA4-C200-46AE-9C94-C932ABF59E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68925" y="3429000"/>
            <a:ext cx="7054150" cy="1465007"/>
          </a:xfrm>
          <a:prstGeom prst="rect">
            <a:avLst/>
          </a:prstGeom>
        </p:spPr>
      </p:pic>
    </p:spTree>
    <p:extLst>
      <p:ext uri="{BB962C8B-B14F-4D97-AF65-F5344CB8AC3E}">
        <p14:creationId xmlns:p14="http://schemas.microsoft.com/office/powerpoint/2010/main" val="179833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ortada sin fot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2DA4D10-5521-1E4A-B5AB-024CF0C0E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989E6FA-3B79-41A5-B7D4-E2373DBD411F}"/>
              </a:ext>
            </a:extLst>
          </p:cNvPr>
          <p:cNvSpPr>
            <a:spLocks noGrp="1"/>
          </p:cNvSpPr>
          <p:nvPr>
            <p:ph type="ctrTitle" hasCustomPrompt="1"/>
          </p:nvPr>
        </p:nvSpPr>
        <p:spPr>
          <a:xfrm>
            <a:off x="5944888" y="3429000"/>
            <a:ext cx="5753621" cy="1079782"/>
          </a:xfrm>
        </p:spPr>
        <p:txBody>
          <a:bodyPr anchor="b">
            <a:noAutofit/>
          </a:bodyPr>
          <a:lstStyle>
            <a:lvl1pPr algn="ctr">
              <a:defRPr sz="3600">
                <a:solidFill>
                  <a:schemeClr val="bg1"/>
                </a:solidFill>
              </a:defRPr>
            </a:lvl1pPr>
          </a:lstStyle>
          <a:p>
            <a:r>
              <a:rPr lang="es-ES" dirty="0"/>
              <a:t>Haga clic para modificar título portada sin foto</a:t>
            </a:r>
            <a:endParaRPr lang="es-CO" dirty="0"/>
          </a:p>
        </p:txBody>
      </p:sp>
      <p:sp>
        <p:nvSpPr>
          <p:cNvPr id="3" name="Subtítulo 2">
            <a:extLst>
              <a:ext uri="{FF2B5EF4-FFF2-40B4-BE49-F238E27FC236}">
                <a16:creationId xmlns:a16="http://schemas.microsoft.com/office/drawing/2014/main" id="{E3AE11EF-BD07-41C4-9481-F774E6F404C2}"/>
              </a:ext>
            </a:extLst>
          </p:cNvPr>
          <p:cNvSpPr>
            <a:spLocks noGrp="1"/>
          </p:cNvSpPr>
          <p:nvPr>
            <p:ph type="subTitle" idx="1" hasCustomPrompt="1"/>
          </p:nvPr>
        </p:nvSpPr>
        <p:spPr>
          <a:xfrm>
            <a:off x="286013" y="5001583"/>
            <a:ext cx="3574093" cy="908137"/>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ingresar el nombre de la dependencia</a:t>
            </a:r>
            <a:endParaRPr lang="es-CO" dirty="0"/>
          </a:p>
        </p:txBody>
      </p:sp>
      <p:sp>
        <p:nvSpPr>
          <p:cNvPr id="17" name="Marcador de contenido 16">
            <a:extLst>
              <a:ext uri="{FF2B5EF4-FFF2-40B4-BE49-F238E27FC236}">
                <a16:creationId xmlns:a16="http://schemas.microsoft.com/office/drawing/2014/main" id="{8DAEAFCE-3521-40F8-85E3-A501C29F794E}"/>
              </a:ext>
            </a:extLst>
          </p:cNvPr>
          <p:cNvSpPr>
            <a:spLocks noGrp="1"/>
          </p:cNvSpPr>
          <p:nvPr>
            <p:ph sz="quarter" idx="11" hasCustomPrompt="1"/>
          </p:nvPr>
        </p:nvSpPr>
        <p:spPr>
          <a:xfrm>
            <a:off x="5945188" y="4572000"/>
            <a:ext cx="5753100" cy="495300"/>
          </a:xfrm>
        </p:spPr>
        <p:txBody>
          <a:bodyPr>
            <a:normAutofit/>
          </a:bodyPr>
          <a:lstStyle>
            <a:lvl1pPr marL="0" indent="0" algn="ctr">
              <a:buNone/>
              <a:defRPr sz="2800" b="1" i="1">
                <a:solidFill>
                  <a:srgbClr val="7AD400"/>
                </a:solidFill>
              </a:defRPr>
            </a:lvl1pPr>
          </a:lstStyle>
          <a:p>
            <a:pPr lvl="0"/>
            <a:r>
              <a:rPr lang="es-ES" dirty="0"/>
              <a:t>Haga clic para agregar subtítulo</a:t>
            </a:r>
            <a:endParaRPr lang="es-CO" dirty="0"/>
          </a:p>
        </p:txBody>
      </p:sp>
      <p:pic>
        <p:nvPicPr>
          <p:cNvPr id="13" name="Graphic 18">
            <a:extLst>
              <a:ext uri="{FF2B5EF4-FFF2-40B4-BE49-F238E27FC236}">
                <a16:creationId xmlns:a16="http://schemas.microsoft.com/office/drawing/2014/main" id="{841A51FD-95DA-AC76-695E-6209DFDAC5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522927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ortada con foto 2">
    <p:spTree>
      <p:nvGrpSpPr>
        <p:cNvPr id="1" name=""/>
        <p:cNvGrpSpPr/>
        <p:nvPr/>
      </p:nvGrpSpPr>
      <p:grpSpPr>
        <a:xfrm>
          <a:off x="0" y="0"/>
          <a:ext cx="0" cy="0"/>
          <a:chOff x="0" y="0"/>
          <a:chExt cx="0" cy="0"/>
        </a:xfrm>
      </p:grpSpPr>
      <p:pic>
        <p:nvPicPr>
          <p:cNvPr id="8" name="Imagen 7" descr="Interfaz de usuario gráfica, Sitio web&#10;&#10;Descripción generada automáticamente">
            <a:extLst>
              <a:ext uri="{FF2B5EF4-FFF2-40B4-BE49-F238E27FC236}">
                <a16:creationId xmlns:a16="http://schemas.microsoft.com/office/drawing/2014/main" id="{3FFD81D4-99DC-44DE-A6FB-DB881CBE27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267844" y="0"/>
            <a:ext cx="10924156" cy="6858000"/>
          </a:xfrm>
          <a:prstGeom prst="rect">
            <a:avLst/>
          </a:prstGeom>
        </p:spPr>
      </p:pic>
      <p:pic>
        <p:nvPicPr>
          <p:cNvPr id="9" name="Imagen 8">
            <a:extLst>
              <a:ext uri="{FF2B5EF4-FFF2-40B4-BE49-F238E27FC236}">
                <a16:creationId xmlns:a16="http://schemas.microsoft.com/office/drawing/2014/main" id="{8B664E0D-0B70-6249-92BC-61E9CFB212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989E6FA-3B79-41A5-B7D4-E2373DBD411F}"/>
              </a:ext>
            </a:extLst>
          </p:cNvPr>
          <p:cNvSpPr>
            <a:spLocks noGrp="1"/>
          </p:cNvSpPr>
          <p:nvPr>
            <p:ph type="ctrTitle" hasCustomPrompt="1"/>
          </p:nvPr>
        </p:nvSpPr>
        <p:spPr>
          <a:xfrm>
            <a:off x="537308" y="776635"/>
            <a:ext cx="5753621" cy="1079782"/>
          </a:xfrm>
        </p:spPr>
        <p:txBody>
          <a:bodyPr anchor="b">
            <a:noAutofit/>
          </a:bodyPr>
          <a:lstStyle>
            <a:lvl1pPr algn="ctr">
              <a:defRPr sz="3600">
                <a:solidFill>
                  <a:schemeClr val="bg1"/>
                </a:solidFill>
              </a:defRPr>
            </a:lvl1pPr>
          </a:lstStyle>
          <a:p>
            <a:r>
              <a:rPr lang="es-ES" dirty="0"/>
              <a:t>Haga clic para modificar título portada 2</a:t>
            </a:r>
            <a:endParaRPr lang="es-CO" dirty="0"/>
          </a:p>
        </p:txBody>
      </p:sp>
      <p:sp>
        <p:nvSpPr>
          <p:cNvPr id="3" name="Subtítulo 2">
            <a:extLst>
              <a:ext uri="{FF2B5EF4-FFF2-40B4-BE49-F238E27FC236}">
                <a16:creationId xmlns:a16="http://schemas.microsoft.com/office/drawing/2014/main" id="{E3AE11EF-BD07-41C4-9481-F774E6F404C2}"/>
              </a:ext>
            </a:extLst>
          </p:cNvPr>
          <p:cNvSpPr>
            <a:spLocks noGrp="1"/>
          </p:cNvSpPr>
          <p:nvPr>
            <p:ph type="subTitle" idx="1" hasCustomPrompt="1"/>
          </p:nvPr>
        </p:nvSpPr>
        <p:spPr>
          <a:xfrm>
            <a:off x="286013" y="5001583"/>
            <a:ext cx="3574093" cy="908137"/>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ingresar el nombre de la dependencia</a:t>
            </a:r>
            <a:endParaRPr lang="es-CO" dirty="0"/>
          </a:p>
        </p:txBody>
      </p:sp>
      <p:sp>
        <p:nvSpPr>
          <p:cNvPr id="11" name="Marcador de contenido 16">
            <a:extLst>
              <a:ext uri="{FF2B5EF4-FFF2-40B4-BE49-F238E27FC236}">
                <a16:creationId xmlns:a16="http://schemas.microsoft.com/office/drawing/2014/main" id="{55FC8B6D-8809-4712-989D-1F043C157BC0}"/>
              </a:ext>
            </a:extLst>
          </p:cNvPr>
          <p:cNvSpPr>
            <a:spLocks noGrp="1"/>
          </p:cNvSpPr>
          <p:nvPr>
            <p:ph sz="quarter" idx="11" hasCustomPrompt="1"/>
          </p:nvPr>
        </p:nvSpPr>
        <p:spPr>
          <a:xfrm>
            <a:off x="537829" y="1911630"/>
            <a:ext cx="5753100" cy="495300"/>
          </a:xfrm>
        </p:spPr>
        <p:txBody>
          <a:bodyPr>
            <a:normAutofit/>
          </a:bodyPr>
          <a:lstStyle>
            <a:lvl1pPr marL="0" indent="0" algn="ctr">
              <a:buNone/>
              <a:defRPr sz="2800" b="1" i="1">
                <a:solidFill>
                  <a:srgbClr val="0E7837"/>
                </a:solidFill>
              </a:defRPr>
            </a:lvl1pPr>
          </a:lstStyle>
          <a:p>
            <a:pPr lvl="0"/>
            <a:r>
              <a:rPr lang="es-ES" dirty="0"/>
              <a:t>Haga clic para agregar subtítulo</a:t>
            </a:r>
            <a:endParaRPr lang="es-CO" dirty="0"/>
          </a:p>
        </p:txBody>
      </p:sp>
      <p:pic>
        <p:nvPicPr>
          <p:cNvPr id="7" name="Graphic 18">
            <a:extLst>
              <a:ext uri="{FF2B5EF4-FFF2-40B4-BE49-F238E27FC236}">
                <a16:creationId xmlns:a16="http://schemas.microsoft.com/office/drawing/2014/main" id="{9F8CBA09-0BBA-F2F1-9EC3-959C18D1D6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3059304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ortada con foto 3">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268CAD5-EFEA-4D37-9B12-0BA95F542C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70000" y="0"/>
            <a:ext cx="10938277" cy="6858000"/>
          </a:xfrm>
          <a:prstGeom prst="rect">
            <a:avLst/>
          </a:prstGeom>
        </p:spPr>
      </p:pic>
      <p:pic>
        <p:nvPicPr>
          <p:cNvPr id="8" name="Imagen 7">
            <a:extLst>
              <a:ext uri="{FF2B5EF4-FFF2-40B4-BE49-F238E27FC236}">
                <a16:creationId xmlns:a16="http://schemas.microsoft.com/office/drawing/2014/main" id="{D75388DE-DBC2-6D44-A3CB-4400B998A5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989E6FA-3B79-41A5-B7D4-E2373DBD411F}"/>
              </a:ext>
            </a:extLst>
          </p:cNvPr>
          <p:cNvSpPr>
            <a:spLocks noGrp="1"/>
          </p:cNvSpPr>
          <p:nvPr>
            <p:ph type="ctrTitle" hasCustomPrompt="1"/>
          </p:nvPr>
        </p:nvSpPr>
        <p:spPr>
          <a:xfrm>
            <a:off x="537308" y="776635"/>
            <a:ext cx="5753621" cy="1079782"/>
          </a:xfrm>
        </p:spPr>
        <p:txBody>
          <a:bodyPr anchor="b">
            <a:noAutofit/>
          </a:bodyPr>
          <a:lstStyle>
            <a:lvl1pPr algn="ctr">
              <a:defRPr sz="3600">
                <a:solidFill>
                  <a:schemeClr val="bg1"/>
                </a:solidFill>
              </a:defRPr>
            </a:lvl1pPr>
          </a:lstStyle>
          <a:p>
            <a:r>
              <a:rPr lang="es-ES" dirty="0"/>
              <a:t>Haga clic para modificar título portada 3</a:t>
            </a:r>
            <a:endParaRPr lang="es-CO" dirty="0"/>
          </a:p>
        </p:txBody>
      </p:sp>
      <p:sp>
        <p:nvSpPr>
          <p:cNvPr id="3" name="Subtítulo 2">
            <a:extLst>
              <a:ext uri="{FF2B5EF4-FFF2-40B4-BE49-F238E27FC236}">
                <a16:creationId xmlns:a16="http://schemas.microsoft.com/office/drawing/2014/main" id="{E3AE11EF-BD07-41C4-9481-F774E6F404C2}"/>
              </a:ext>
            </a:extLst>
          </p:cNvPr>
          <p:cNvSpPr>
            <a:spLocks noGrp="1"/>
          </p:cNvSpPr>
          <p:nvPr>
            <p:ph type="subTitle" idx="1" hasCustomPrompt="1"/>
          </p:nvPr>
        </p:nvSpPr>
        <p:spPr>
          <a:xfrm>
            <a:off x="286013" y="5001583"/>
            <a:ext cx="3574093" cy="908137"/>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ingresar el nombre de la dependencia</a:t>
            </a:r>
            <a:endParaRPr lang="es-CO" dirty="0"/>
          </a:p>
        </p:txBody>
      </p:sp>
      <p:sp>
        <p:nvSpPr>
          <p:cNvPr id="11" name="Marcador de contenido 16">
            <a:extLst>
              <a:ext uri="{FF2B5EF4-FFF2-40B4-BE49-F238E27FC236}">
                <a16:creationId xmlns:a16="http://schemas.microsoft.com/office/drawing/2014/main" id="{55FC8B6D-8809-4712-989D-1F043C157BC0}"/>
              </a:ext>
            </a:extLst>
          </p:cNvPr>
          <p:cNvSpPr>
            <a:spLocks noGrp="1"/>
          </p:cNvSpPr>
          <p:nvPr>
            <p:ph sz="quarter" idx="11" hasCustomPrompt="1"/>
          </p:nvPr>
        </p:nvSpPr>
        <p:spPr>
          <a:xfrm>
            <a:off x="537829" y="1911630"/>
            <a:ext cx="5753100" cy="495300"/>
          </a:xfrm>
        </p:spPr>
        <p:txBody>
          <a:bodyPr>
            <a:normAutofit/>
          </a:bodyPr>
          <a:lstStyle>
            <a:lvl1pPr marL="0" indent="0" algn="ctr">
              <a:buNone/>
              <a:defRPr sz="2800" b="1" i="1">
                <a:solidFill>
                  <a:srgbClr val="0E7837"/>
                </a:solidFill>
              </a:defRPr>
            </a:lvl1pPr>
          </a:lstStyle>
          <a:p>
            <a:pPr lvl="0"/>
            <a:r>
              <a:rPr lang="es-ES" dirty="0"/>
              <a:t>Haga clic para agregar subtítulo</a:t>
            </a:r>
            <a:endParaRPr lang="es-CO" dirty="0"/>
          </a:p>
        </p:txBody>
      </p:sp>
      <p:pic>
        <p:nvPicPr>
          <p:cNvPr id="7" name="Graphic 18">
            <a:extLst>
              <a:ext uri="{FF2B5EF4-FFF2-40B4-BE49-F238E27FC236}">
                <a16:creationId xmlns:a16="http://schemas.microsoft.com/office/drawing/2014/main" id="{B2957BE9-DD1D-B2D6-E24F-0450D947B9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1722854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oja interna con títul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75E93E5-B42E-1444-AC46-9ECD0829D7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7898609-653F-4B2C-BCD1-FDEE896A096C}"/>
              </a:ext>
            </a:extLst>
          </p:cNvPr>
          <p:cNvSpPr>
            <a:spLocks noGrp="1"/>
          </p:cNvSpPr>
          <p:nvPr>
            <p:ph type="title"/>
          </p:nvPr>
        </p:nvSpPr>
        <p:spPr/>
        <p:txBody>
          <a:bodyPr>
            <a:normAutofit/>
          </a:bodyPr>
          <a:lstStyle>
            <a:lvl1pPr>
              <a:defRPr sz="2800"/>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A75932AC-F36A-4863-8548-C40FA4C6B128}"/>
              </a:ext>
            </a:extLst>
          </p:cNvPr>
          <p:cNvSpPr>
            <a:spLocks noGrp="1"/>
          </p:cNvSpPr>
          <p:nvPr>
            <p:ph idx="1"/>
          </p:nvPr>
        </p:nvSpPr>
        <p:spPr/>
        <p:txBody>
          <a:bodyPr/>
          <a:lstStyle>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5" name="Graphic 18">
            <a:extLst>
              <a:ext uri="{FF2B5EF4-FFF2-40B4-BE49-F238E27FC236}">
                <a16:creationId xmlns:a16="http://schemas.microsoft.com/office/drawing/2014/main" id="{410B8D97-D4E9-96D4-52E3-98A5541F9B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11552" y="6192079"/>
            <a:ext cx="1138733" cy="420338"/>
          </a:xfrm>
          <a:prstGeom prst="rect">
            <a:avLst/>
          </a:prstGeom>
        </p:spPr>
      </p:pic>
    </p:spTree>
    <p:extLst>
      <p:ext uri="{BB962C8B-B14F-4D97-AF65-F5344CB8AC3E}">
        <p14:creationId xmlns:p14="http://schemas.microsoft.com/office/powerpoint/2010/main" val="2663939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Hoja interna sin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9E23BB9-F6B3-9E4F-862F-1E7B348F56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1BC3506-C0AF-48E2-B2B6-0DD7DB971ABB}"/>
              </a:ext>
            </a:extLst>
          </p:cNvPr>
          <p:cNvSpPr>
            <a:spLocks noGrp="1"/>
          </p:cNvSpPr>
          <p:nvPr>
            <p:ph type="title"/>
          </p:nvPr>
        </p:nvSpPr>
        <p:spPr>
          <a:xfrm>
            <a:off x="3429000" y="842629"/>
            <a:ext cx="5049795" cy="803609"/>
          </a:xfrm>
        </p:spPr>
        <p:txBody>
          <a:bodyPr>
            <a:normAutofit/>
          </a:bodyPr>
          <a:lstStyle>
            <a:lvl1pPr algn="ctr">
              <a:defRPr sz="2400">
                <a:solidFill>
                  <a:srgbClr val="7EB522"/>
                </a:solidFill>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7D34863-9528-48D7-8AFE-C3646843BBF9}"/>
              </a:ext>
            </a:extLst>
          </p:cNvPr>
          <p:cNvSpPr>
            <a:spLocks noGrp="1"/>
          </p:cNvSpPr>
          <p:nvPr>
            <p:ph sz="half" idx="1"/>
          </p:nvPr>
        </p:nvSpPr>
        <p:spPr>
          <a:xfrm>
            <a:off x="1332470" y="1825625"/>
            <a:ext cx="3787346" cy="3982051"/>
          </a:xfrm>
        </p:spPr>
        <p:txBody>
          <a:bodyPr/>
          <a:lstStyle>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contenido 3">
            <a:extLst>
              <a:ext uri="{FF2B5EF4-FFF2-40B4-BE49-F238E27FC236}">
                <a16:creationId xmlns:a16="http://schemas.microsoft.com/office/drawing/2014/main" id="{E479FEB5-8A29-45E7-8EA7-94AC0DE772BD}"/>
              </a:ext>
            </a:extLst>
          </p:cNvPr>
          <p:cNvSpPr>
            <a:spLocks noGrp="1"/>
          </p:cNvSpPr>
          <p:nvPr>
            <p:ph sz="half" idx="2"/>
          </p:nvPr>
        </p:nvSpPr>
        <p:spPr>
          <a:xfrm>
            <a:off x="6172200" y="1825625"/>
            <a:ext cx="3787346" cy="3982051"/>
          </a:xfrm>
        </p:spPr>
        <p:txBody>
          <a:bodyPr/>
          <a:lstStyle>
            <a:lvl3pPr>
              <a:defRPr>
                <a:solidFill>
                  <a:schemeClr val="bg1"/>
                </a:solidFill>
              </a:defRPr>
            </a:lvl3pPr>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7" name="Graphic 18">
            <a:extLst>
              <a:ext uri="{FF2B5EF4-FFF2-40B4-BE49-F238E27FC236}">
                <a16:creationId xmlns:a16="http://schemas.microsoft.com/office/drawing/2014/main" id="{2894E5F5-53A4-48DD-D926-06AD7B7AC3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11552" y="6192079"/>
            <a:ext cx="1138733" cy="420338"/>
          </a:xfrm>
          <a:prstGeom prst="rect">
            <a:avLst/>
          </a:prstGeom>
        </p:spPr>
      </p:pic>
    </p:spTree>
    <p:extLst>
      <p:ext uri="{BB962C8B-B14F-4D97-AF65-F5344CB8AC3E}">
        <p14:creationId xmlns:p14="http://schemas.microsoft.com/office/powerpoint/2010/main" val="11891538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oja interna sin texto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F550E2-BC94-0E48-A7BA-52E4D7BE35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phic 18">
            <a:extLst>
              <a:ext uri="{FF2B5EF4-FFF2-40B4-BE49-F238E27FC236}">
                <a16:creationId xmlns:a16="http://schemas.microsoft.com/office/drawing/2014/main" id="{1D53AE68-5ADF-335A-C9CB-E15383266B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11552" y="6182140"/>
            <a:ext cx="1138733" cy="420338"/>
          </a:xfrm>
          <a:prstGeom prst="rect">
            <a:avLst/>
          </a:prstGeom>
        </p:spPr>
      </p:pic>
    </p:spTree>
    <p:extLst>
      <p:ext uri="{BB962C8B-B14F-4D97-AF65-F5344CB8AC3E}">
        <p14:creationId xmlns:p14="http://schemas.microsoft.com/office/powerpoint/2010/main" val="42137130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parador 5">
    <p:spTree>
      <p:nvGrpSpPr>
        <p:cNvPr id="1" name=""/>
        <p:cNvGrpSpPr/>
        <p:nvPr/>
      </p:nvGrpSpPr>
      <p:grpSpPr>
        <a:xfrm>
          <a:off x="0" y="0"/>
          <a:ext cx="0" cy="0"/>
          <a:chOff x="0" y="0"/>
          <a:chExt cx="0" cy="0"/>
        </a:xfrm>
      </p:grpSpPr>
      <p:pic>
        <p:nvPicPr>
          <p:cNvPr id="7" name="Imagen 6" descr="Sitio web&#10;&#10;Descripción generada automáticamente">
            <a:extLst>
              <a:ext uri="{FF2B5EF4-FFF2-40B4-BE49-F238E27FC236}">
                <a16:creationId xmlns:a16="http://schemas.microsoft.com/office/drawing/2014/main" id="{16A98AE4-A120-45F9-AEDC-2228AECF8D05}"/>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6" name="Imagen 5">
            <a:extLst>
              <a:ext uri="{FF2B5EF4-FFF2-40B4-BE49-F238E27FC236}">
                <a16:creationId xmlns:a16="http://schemas.microsoft.com/office/drawing/2014/main" id="{AFE8801B-E592-894F-81E3-CF0CE72E0F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Elipse 10">
            <a:extLst>
              <a:ext uri="{FF2B5EF4-FFF2-40B4-BE49-F238E27FC236}">
                <a16:creationId xmlns:a16="http://schemas.microsoft.com/office/drawing/2014/main" id="{475A1FAD-8F77-4625-882B-89EB3B03C249}"/>
              </a:ext>
            </a:extLst>
          </p:cNvPr>
          <p:cNvSpPr/>
          <p:nvPr userDrawn="1"/>
        </p:nvSpPr>
        <p:spPr>
          <a:xfrm>
            <a:off x="1371600" y="2540000"/>
            <a:ext cx="3810000" cy="3810000"/>
          </a:xfrm>
          <a:prstGeom prst="ellipse">
            <a:avLst/>
          </a:prstGeom>
          <a:solidFill>
            <a:srgbClr val="7AD4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Título 1">
            <a:extLst>
              <a:ext uri="{FF2B5EF4-FFF2-40B4-BE49-F238E27FC236}">
                <a16:creationId xmlns:a16="http://schemas.microsoft.com/office/drawing/2014/main" id="{98C5A098-3396-4B91-8FB2-3E68317F5058}"/>
              </a:ext>
            </a:extLst>
          </p:cNvPr>
          <p:cNvSpPr>
            <a:spLocks noGrp="1"/>
          </p:cNvSpPr>
          <p:nvPr>
            <p:ph type="title" hasCustomPrompt="1"/>
          </p:nvPr>
        </p:nvSpPr>
        <p:spPr>
          <a:xfrm>
            <a:off x="1536700" y="3778250"/>
            <a:ext cx="3479800" cy="1162050"/>
          </a:xfrm>
        </p:spPr>
        <p:txBody>
          <a:bodyPr anchor="b">
            <a:normAutofit/>
          </a:bodyPr>
          <a:lstStyle>
            <a:lvl1pPr algn="ctr">
              <a:defRPr sz="3600">
                <a:solidFill>
                  <a:schemeClr val="bg1"/>
                </a:solidFill>
                <a:effectLst/>
              </a:defRPr>
            </a:lvl1pPr>
          </a:lstStyle>
          <a:p>
            <a:r>
              <a:rPr lang="es-ES" dirty="0"/>
              <a:t>Clic modificar separador 5</a:t>
            </a:r>
            <a:endParaRPr lang="es-CO" dirty="0"/>
          </a:p>
        </p:txBody>
      </p:sp>
      <p:pic>
        <p:nvPicPr>
          <p:cNvPr id="8" name="Graphic 18">
            <a:extLst>
              <a:ext uri="{FF2B5EF4-FFF2-40B4-BE49-F238E27FC236}">
                <a16:creationId xmlns:a16="http://schemas.microsoft.com/office/drawing/2014/main" id="{7E79B03C-8AD0-1D6C-AAB0-2F99A616785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13" y="6231835"/>
            <a:ext cx="1138733" cy="420338"/>
          </a:xfrm>
          <a:prstGeom prst="rect">
            <a:avLst/>
          </a:prstGeom>
        </p:spPr>
      </p:pic>
    </p:spTree>
    <p:extLst>
      <p:ext uri="{BB962C8B-B14F-4D97-AF65-F5344CB8AC3E}">
        <p14:creationId xmlns:p14="http://schemas.microsoft.com/office/powerpoint/2010/main" val="1904328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parador 6">
    <p:spTree>
      <p:nvGrpSpPr>
        <p:cNvPr id="1" name=""/>
        <p:cNvGrpSpPr/>
        <p:nvPr/>
      </p:nvGrpSpPr>
      <p:grpSpPr>
        <a:xfrm>
          <a:off x="0" y="0"/>
          <a:ext cx="0" cy="0"/>
          <a:chOff x="0" y="0"/>
          <a:chExt cx="0" cy="0"/>
        </a:xfrm>
      </p:grpSpPr>
      <p:pic>
        <p:nvPicPr>
          <p:cNvPr id="4" name="Imagen 3" descr="Imagen que contiene interior, viendo, hombre, cuarto&#10;&#10;Descripción generada automáticamente">
            <a:extLst>
              <a:ext uri="{FF2B5EF4-FFF2-40B4-BE49-F238E27FC236}">
                <a16:creationId xmlns:a16="http://schemas.microsoft.com/office/drawing/2014/main" id="{E0B00FDD-E349-4D68-A8D8-EE1FE054316B}"/>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892F4B63-047A-A246-8936-5C2139BB23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Elipse 5">
            <a:extLst>
              <a:ext uri="{FF2B5EF4-FFF2-40B4-BE49-F238E27FC236}">
                <a16:creationId xmlns:a16="http://schemas.microsoft.com/office/drawing/2014/main" id="{43C54DD5-5A6B-4779-B0B3-F42273B3B8C5}"/>
              </a:ext>
            </a:extLst>
          </p:cNvPr>
          <p:cNvSpPr/>
          <p:nvPr userDrawn="1"/>
        </p:nvSpPr>
        <p:spPr>
          <a:xfrm>
            <a:off x="7213600" y="1524000"/>
            <a:ext cx="3810000" cy="3810000"/>
          </a:xfrm>
          <a:prstGeom prst="ellipse">
            <a:avLst/>
          </a:prstGeom>
          <a:solidFill>
            <a:srgbClr val="0E783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a:extLst>
              <a:ext uri="{FF2B5EF4-FFF2-40B4-BE49-F238E27FC236}">
                <a16:creationId xmlns:a16="http://schemas.microsoft.com/office/drawing/2014/main" id="{79AE5C54-0154-4D9F-A4DD-CF2BBEC961A6}"/>
              </a:ext>
            </a:extLst>
          </p:cNvPr>
          <p:cNvSpPr>
            <a:spLocks noGrp="1"/>
          </p:cNvSpPr>
          <p:nvPr>
            <p:ph type="title" hasCustomPrompt="1"/>
          </p:nvPr>
        </p:nvSpPr>
        <p:spPr>
          <a:xfrm>
            <a:off x="7378700" y="2838450"/>
            <a:ext cx="3479800" cy="1162050"/>
          </a:xfrm>
        </p:spPr>
        <p:txBody>
          <a:bodyPr anchor="b">
            <a:normAutofit/>
          </a:bodyPr>
          <a:lstStyle>
            <a:lvl1pPr algn="ctr">
              <a:defRPr sz="3600">
                <a:solidFill>
                  <a:schemeClr val="bg1"/>
                </a:solidFill>
                <a:effectLst/>
              </a:defRPr>
            </a:lvl1pPr>
          </a:lstStyle>
          <a:p>
            <a:r>
              <a:rPr lang="es-ES" dirty="0"/>
              <a:t>Clic modificar separador 6</a:t>
            </a:r>
            <a:endParaRPr lang="es-CO" dirty="0"/>
          </a:p>
        </p:txBody>
      </p:sp>
      <p:pic>
        <p:nvPicPr>
          <p:cNvPr id="8" name="Graphic 18">
            <a:extLst>
              <a:ext uri="{FF2B5EF4-FFF2-40B4-BE49-F238E27FC236}">
                <a16:creationId xmlns:a16="http://schemas.microsoft.com/office/drawing/2014/main" id="{D0CAADD8-1F18-0CFB-2270-8900EE3A820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13" y="6221896"/>
            <a:ext cx="1138733" cy="420338"/>
          </a:xfrm>
          <a:prstGeom prst="rect">
            <a:avLst/>
          </a:prstGeom>
        </p:spPr>
      </p:pic>
    </p:spTree>
    <p:extLst>
      <p:ext uri="{BB962C8B-B14F-4D97-AF65-F5344CB8AC3E}">
        <p14:creationId xmlns:p14="http://schemas.microsoft.com/office/powerpoint/2010/main" val="148124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oja interna con títul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75E93E5-B42E-1444-AC46-9ECD0829D7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7898609-653F-4B2C-BCD1-FDEE896A096C}"/>
              </a:ext>
            </a:extLst>
          </p:cNvPr>
          <p:cNvSpPr>
            <a:spLocks noGrp="1"/>
          </p:cNvSpPr>
          <p:nvPr>
            <p:ph type="title"/>
          </p:nvPr>
        </p:nvSpPr>
        <p:spPr/>
        <p:txBody>
          <a:bodyPr>
            <a:normAutofit/>
          </a:bodyPr>
          <a:lstStyle>
            <a:lvl1pPr>
              <a:defRPr sz="2800"/>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A75932AC-F36A-4863-8548-C40FA4C6B128}"/>
              </a:ext>
            </a:extLst>
          </p:cNvPr>
          <p:cNvSpPr>
            <a:spLocks noGrp="1"/>
          </p:cNvSpPr>
          <p:nvPr>
            <p:ph idx="1"/>
          </p:nvPr>
        </p:nvSpPr>
        <p:spPr/>
        <p:txBody>
          <a:bodyPr/>
          <a:lstStyle>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5" name="Graphic 18">
            <a:extLst>
              <a:ext uri="{FF2B5EF4-FFF2-40B4-BE49-F238E27FC236}">
                <a16:creationId xmlns:a16="http://schemas.microsoft.com/office/drawing/2014/main" id="{410B8D97-D4E9-96D4-52E3-98A5541F9B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11552" y="6192079"/>
            <a:ext cx="1138733" cy="420338"/>
          </a:xfrm>
          <a:prstGeom prst="rect">
            <a:avLst/>
          </a:prstGeom>
        </p:spPr>
      </p:pic>
    </p:spTree>
    <p:extLst>
      <p:ext uri="{BB962C8B-B14F-4D97-AF65-F5344CB8AC3E}">
        <p14:creationId xmlns:p14="http://schemas.microsoft.com/office/powerpoint/2010/main" val="40903591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6BE96C8-2961-DB48-B144-F51962D772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ítulo 1">
            <a:extLst>
              <a:ext uri="{FF2B5EF4-FFF2-40B4-BE49-F238E27FC236}">
                <a16:creationId xmlns:a16="http://schemas.microsoft.com/office/drawing/2014/main" id="{E3F9D0A4-C94B-4392-9891-A5B1F16DAEA5}"/>
              </a:ext>
            </a:extLst>
          </p:cNvPr>
          <p:cNvSpPr>
            <a:spLocks noGrp="1"/>
          </p:cNvSpPr>
          <p:nvPr>
            <p:ph type="title" hasCustomPrompt="1"/>
          </p:nvPr>
        </p:nvSpPr>
        <p:spPr>
          <a:xfrm>
            <a:off x="3232150" y="2997200"/>
            <a:ext cx="5727700" cy="1524000"/>
          </a:xfrm>
        </p:spPr>
        <p:txBody>
          <a:bodyPr anchor="b">
            <a:noAutofit/>
          </a:bodyPr>
          <a:lstStyle>
            <a:lvl1pPr algn="ctr">
              <a:defRPr sz="8800">
                <a:solidFill>
                  <a:schemeClr val="bg1"/>
                </a:solidFill>
                <a:effectLst/>
              </a:defRPr>
            </a:lvl1pPr>
          </a:lstStyle>
          <a:p>
            <a:r>
              <a:rPr lang="es-ES" dirty="0"/>
              <a:t>¡Gracias!</a:t>
            </a:r>
            <a:endParaRPr lang="es-CO" dirty="0"/>
          </a:p>
        </p:txBody>
      </p:sp>
      <p:pic>
        <p:nvPicPr>
          <p:cNvPr id="4" name="Graphic 18">
            <a:extLst>
              <a:ext uri="{FF2B5EF4-FFF2-40B4-BE49-F238E27FC236}">
                <a16:creationId xmlns:a16="http://schemas.microsoft.com/office/drawing/2014/main" id="{CA8229B1-AD20-5556-1AAF-5D3F0101CE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2446789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8" y="571500"/>
            <a:ext cx="11430000" cy="9525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381000" y="220980"/>
            <a:ext cx="5486400" cy="228600"/>
          </a:xfrm>
        </p:spPr>
        <p:txBody>
          <a:bodyPr tIns="0">
            <a:noAutofit/>
          </a:bodyPr>
          <a:lstStyle>
            <a:lvl1pPr>
              <a:defRPr sz="1333">
                <a:solidFill>
                  <a:schemeClr val="accent1"/>
                </a:solidFill>
              </a:defRPr>
            </a:lvl1pPr>
            <a:lvl2pPr>
              <a:defRPr sz="1333">
                <a:solidFill>
                  <a:schemeClr val="accent1"/>
                </a:solidFill>
              </a:defRPr>
            </a:lvl2pPr>
            <a:lvl3pPr>
              <a:defRPr sz="1333">
                <a:solidFill>
                  <a:schemeClr val="accent1"/>
                </a:solidFill>
              </a:defRPr>
            </a:lvl3pPr>
            <a:lvl4pPr>
              <a:defRPr sz="1333">
                <a:solidFill>
                  <a:schemeClr val="accent1"/>
                </a:solidFill>
              </a:defRPr>
            </a:lvl4pPr>
          </a:lstStyle>
          <a:p>
            <a:pPr lvl="0"/>
            <a:r>
              <a:rPr lang="en-US" dirty="0"/>
              <a:t>Click to 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9019" y="6515114"/>
            <a:ext cx="471765" cy="190501"/>
          </a:xfrm>
          <a:prstGeom prst="rect">
            <a:avLst/>
          </a:prstGeom>
        </p:spPr>
      </p:pic>
    </p:spTree>
    <p:extLst>
      <p:ext uri="{BB962C8B-B14F-4D97-AF65-F5344CB8AC3E}">
        <p14:creationId xmlns:p14="http://schemas.microsoft.com/office/powerpoint/2010/main" val="3677929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381000" y="533400"/>
            <a:ext cx="5522976" cy="1066800"/>
          </a:xfrm>
          <a:prstGeom prst="rect">
            <a:avLst/>
          </a:prstGeom>
        </p:spPr>
        <p:txBody>
          <a:bodyPr lIns="0" tIns="0" rIns="0" bIns="0"/>
          <a:lstStyle>
            <a:lvl1pPr>
              <a:defRPr b="0" i="0">
                <a:solidFill>
                  <a:schemeClr val="bg1"/>
                </a:solidFill>
                <a:latin typeface="IBM Plex Sans Light" panose="020B0403050203000203" pitchFamily="34" charset="0"/>
              </a:defRPr>
            </a:lvl1pPr>
          </a:lstStyle>
          <a:p>
            <a:r>
              <a:rPr lang="en-US" dirty="0"/>
              <a:t>Click to edit Master title style</a:t>
            </a:r>
          </a:p>
        </p:txBody>
      </p:sp>
      <p:sp>
        <p:nvSpPr>
          <p:cNvPr id="8" name="Text Placeholder 1"/>
          <p:cNvSpPr>
            <a:spLocks noGrp="1"/>
          </p:cNvSpPr>
          <p:nvPr>
            <p:ph type="body" sz="quarter" idx="13"/>
          </p:nvPr>
        </p:nvSpPr>
        <p:spPr>
          <a:xfrm>
            <a:off x="381000" y="1714500"/>
            <a:ext cx="5498592" cy="4336288"/>
          </a:xfrm>
          <a:prstGeom prst="rect">
            <a:avLst/>
          </a:prstGeom>
        </p:spPr>
        <p:txBody>
          <a:bodyPr lIns="0" tIns="0" rIns="0" bIns="0"/>
          <a:lstStyle>
            <a:lvl1pPr>
              <a:spcBef>
                <a:spcPts val="0"/>
              </a:spcBef>
              <a:defRPr b="0" i="0">
                <a:solidFill>
                  <a:schemeClr val="bg1"/>
                </a:solidFill>
                <a:latin typeface="IBM Plex Sans Light" panose="020B0403050203000203" pitchFamily="34" charset="0"/>
              </a:defRPr>
            </a:lvl1pPr>
            <a:lvl2pPr marL="0" indent="0">
              <a:spcBef>
                <a:spcPts val="0"/>
              </a:spcBef>
              <a:buNone/>
              <a:defRPr b="0" i="0">
                <a:solidFill>
                  <a:schemeClr val="bg1"/>
                </a:solidFill>
                <a:latin typeface="IBM Plex Sans Light" panose="020B0403050203000203" pitchFamily="34" charset="0"/>
              </a:defRPr>
            </a:lvl2pPr>
            <a:lvl3pPr marL="268809" indent="0">
              <a:buNone/>
              <a:defRPr/>
            </a:lvl3pPr>
            <a:lvl4pPr marL="579952" indent="0">
              <a:buNone/>
              <a:defRPr/>
            </a:lvl4pPr>
            <a:lvl5pPr marL="842410"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6388608" y="1658112"/>
            <a:ext cx="5498592" cy="4336288"/>
          </a:xfrm>
          <a:prstGeom prst="rect">
            <a:avLst/>
          </a:prstGeom>
        </p:spPr>
        <p:txBody>
          <a:bodyPr/>
          <a:lstStyle>
            <a:lvl1pPr>
              <a:spcBef>
                <a:spcPts val="0"/>
              </a:spcBef>
              <a:defRPr/>
            </a:lvl1pPr>
            <a:lvl2pPr marL="0" indent="0">
              <a:spcBef>
                <a:spcPts val="0"/>
              </a:spcBef>
              <a:buNone/>
              <a:defRPr/>
            </a:lvl2pPr>
            <a:lvl3pPr marL="268809" indent="0">
              <a:buNone/>
              <a:defRPr/>
            </a:lvl3pPr>
            <a:lvl4pPr marL="579952" indent="0">
              <a:buNone/>
              <a:defRPr/>
            </a:lvl4pPr>
            <a:lvl5pPr marL="842410"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469651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3CB2-B905-BAAC-22FF-1C6B8285C6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F4AE07-DCE9-D10A-E0DA-DA965AC9FB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21C9BA-7926-4765-E163-78A945CC8B62}"/>
              </a:ext>
            </a:extLst>
          </p:cNvPr>
          <p:cNvSpPr>
            <a:spLocks noGrp="1"/>
          </p:cNvSpPr>
          <p:nvPr>
            <p:ph type="dt" sz="half" idx="10"/>
          </p:nvPr>
        </p:nvSpPr>
        <p:spPr/>
        <p:txBody>
          <a:bodyPr/>
          <a:lstStyle/>
          <a:p>
            <a:fld id="{9C6A7ED0-3CC8-43ED-8294-CF1243BA19AE}" type="datetimeFigureOut">
              <a:rPr lang="en-US" smtClean="0"/>
              <a:t>1/13/2026</a:t>
            </a:fld>
            <a:endParaRPr lang="en-US"/>
          </a:p>
        </p:txBody>
      </p:sp>
      <p:sp>
        <p:nvSpPr>
          <p:cNvPr id="5" name="Footer Placeholder 4">
            <a:extLst>
              <a:ext uri="{FF2B5EF4-FFF2-40B4-BE49-F238E27FC236}">
                <a16:creationId xmlns:a16="http://schemas.microsoft.com/office/drawing/2014/main" id="{4C14A498-FCB6-0ECA-ECEB-4BC70B417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1F71A-3457-E551-0E15-18F34119ECFE}"/>
              </a:ext>
            </a:extLst>
          </p:cNvPr>
          <p:cNvSpPr>
            <a:spLocks noGrp="1"/>
          </p:cNvSpPr>
          <p:nvPr>
            <p:ph type="sldNum" sz="quarter" idx="12"/>
          </p:nvPr>
        </p:nvSpPr>
        <p:spPr/>
        <p:txBody>
          <a:bodyPr/>
          <a:lstStyle/>
          <a:p>
            <a:fld id="{332846D2-3A3B-4E18-A83B-57B81BE05D0C}" type="slidenum">
              <a:rPr lang="en-US" smtClean="0"/>
              <a:t>‹Nº›</a:t>
            </a:fld>
            <a:endParaRPr lang="en-US"/>
          </a:p>
        </p:txBody>
      </p:sp>
    </p:spTree>
    <p:extLst>
      <p:ext uri="{BB962C8B-B14F-4D97-AF65-F5344CB8AC3E}">
        <p14:creationId xmlns:p14="http://schemas.microsoft.com/office/powerpoint/2010/main" val="3185900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3DC3-BCB5-5141-933B-9B6EF7C1EC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1A1F1E-5112-7D7C-F564-65FCE9445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EA3654-3B5B-DE61-BD8F-CC684A0DA778}"/>
              </a:ext>
            </a:extLst>
          </p:cNvPr>
          <p:cNvSpPr>
            <a:spLocks noGrp="1"/>
          </p:cNvSpPr>
          <p:nvPr>
            <p:ph type="dt" sz="half" idx="10"/>
          </p:nvPr>
        </p:nvSpPr>
        <p:spPr/>
        <p:txBody>
          <a:bodyPr/>
          <a:lstStyle/>
          <a:p>
            <a:fld id="{1A8402F4-E43F-465A-B6B5-0BD50B27A656}" type="datetimeFigureOut">
              <a:rPr lang="es-CO" smtClean="0"/>
              <a:pPr/>
              <a:t>13/01/2026</a:t>
            </a:fld>
            <a:endParaRPr lang="es-CO"/>
          </a:p>
        </p:txBody>
      </p:sp>
      <p:sp>
        <p:nvSpPr>
          <p:cNvPr id="5" name="Footer Placeholder 4">
            <a:extLst>
              <a:ext uri="{FF2B5EF4-FFF2-40B4-BE49-F238E27FC236}">
                <a16:creationId xmlns:a16="http://schemas.microsoft.com/office/drawing/2014/main" id="{445CC45F-A85B-902F-A95A-83B98757133B}"/>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63DE0731-9EA6-F1F8-33D9-67D5E1A8BEF6}"/>
              </a:ext>
            </a:extLst>
          </p:cNvPr>
          <p:cNvSpPr>
            <a:spLocks noGrp="1"/>
          </p:cNvSpPr>
          <p:nvPr>
            <p:ph type="sldNum" sz="quarter" idx="12"/>
          </p:nvPr>
        </p:nvSpPr>
        <p:spPr/>
        <p:txBody>
          <a:bodyPr/>
          <a:lstStyle/>
          <a:p>
            <a:fld id="{A4E94856-3D36-4730-8E02-557B215100F3}" type="slidenum">
              <a:rPr lang="es-CO" smtClean="0"/>
              <a:pPr/>
              <a:t>‹Nº›</a:t>
            </a:fld>
            <a:endParaRPr lang="es-CO"/>
          </a:p>
        </p:txBody>
      </p:sp>
    </p:spTree>
    <p:extLst>
      <p:ext uri="{BB962C8B-B14F-4D97-AF65-F5344CB8AC3E}">
        <p14:creationId xmlns:p14="http://schemas.microsoft.com/office/powerpoint/2010/main" val="38442728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9172D-A6E9-CB19-EDDE-844410EB9C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F17D58-4926-99C6-7436-5FC6C2F0B9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0D1DB9-AE6C-58BF-9C61-2F8F07B333D9}"/>
              </a:ext>
            </a:extLst>
          </p:cNvPr>
          <p:cNvSpPr>
            <a:spLocks noGrp="1"/>
          </p:cNvSpPr>
          <p:nvPr>
            <p:ph type="dt" sz="half" idx="10"/>
          </p:nvPr>
        </p:nvSpPr>
        <p:spPr/>
        <p:txBody>
          <a:bodyPr/>
          <a:lstStyle/>
          <a:p>
            <a:fld id="{1A8402F4-E43F-465A-B6B5-0BD50B27A656}" type="datetimeFigureOut">
              <a:rPr lang="es-CO" smtClean="0"/>
              <a:pPr/>
              <a:t>13/01/2026</a:t>
            </a:fld>
            <a:endParaRPr lang="es-CO"/>
          </a:p>
        </p:txBody>
      </p:sp>
      <p:sp>
        <p:nvSpPr>
          <p:cNvPr id="5" name="Footer Placeholder 4">
            <a:extLst>
              <a:ext uri="{FF2B5EF4-FFF2-40B4-BE49-F238E27FC236}">
                <a16:creationId xmlns:a16="http://schemas.microsoft.com/office/drawing/2014/main" id="{5B7F679C-ED31-FE7F-78E0-5EEEAFD1B63F}"/>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6E5651D9-A3A4-A5D9-6D03-3B2A5C21D9FE}"/>
              </a:ext>
            </a:extLst>
          </p:cNvPr>
          <p:cNvSpPr>
            <a:spLocks noGrp="1"/>
          </p:cNvSpPr>
          <p:nvPr>
            <p:ph type="sldNum" sz="quarter" idx="12"/>
          </p:nvPr>
        </p:nvSpPr>
        <p:spPr/>
        <p:txBody>
          <a:bodyPr/>
          <a:lstStyle/>
          <a:p>
            <a:fld id="{A4E94856-3D36-4730-8E02-557B215100F3}" type="slidenum">
              <a:rPr lang="es-CO" smtClean="0"/>
              <a:pPr/>
              <a:t>‹Nº›</a:t>
            </a:fld>
            <a:endParaRPr lang="es-CO"/>
          </a:p>
        </p:txBody>
      </p:sp>
    </p:spTree>
    <p:extLst>
      <p:ext uri="{BB962C8B-B14F-4D97-AF65-F5344CB8AC3E}">
        <p14:creationId xmlns:p14="http://schemas.microsoft.com/office/powerpoint/2010/main" val="3862241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1650-6179-177E-1BE4-F8B4294DCC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6AB9FA-248A-C32D-6C35-F7DB9F70D8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49887A-B804-34AB-669F-BF36D9DF9EF5}"/>
              </a:ext>
            </a:extLst>
          </p:cNvPr>
          <p:cNvSpPr>
            <a:spLocks noGrp="1"/>
          </p:cNvSpPr>
          <p:nvPr>
            <p:ph type="dt" sz="half" idx="10"/>
          </p:nvPr>
        </p:nvSpPr>
        <p:spPr/>
        <p:txBody>
          <a:bodyPr/>
          <a:lstStyle/>
          <a:p>
            <a:fld id="{1A8402F4-E43F-465A-B6B5-0BD50B27A656}" type="datetimeFigureOut">
              <a:rPr lang="es-CO" smtClean="0"/>
              <a:pPr/>
              <a:t>13/01/2026</a:t>
            </a:fld>
            <a:endParaRPr lang="es-CO"/>
          </a:p>
        </p:txBody>
      </p:sp>
      <p:sp>
        <p:nvSpPr>
          <p:cNvPr id="5" name="Footer Placeholder 4">
            <a:extLst>
              <a:ext uri="{FF2B5EF4-FFF2-40B4-BE49-F238E27FC236}">
                <a16:creationId xmlns:a16="http://schemas.microsoft.com/office/drawing/2014/main" id="{FD7E778D-293C-9601-A071-D2CA83402B04}"/>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83AD94C8-1E64-AA70-DD57-1E21E9084E8C}"/>
              </a:ext>
            </a:extLst>
          </p:cNvPr>
          <p:cNvSpPr>
            <a:spLocks noGrp="1"/>
          </p:cNvSpPr>
          <p:nvPr>
            <p:ph type="sldNum" sz="quarter" idx="12"/>
          </p:nvPr>
        </p:nvSpPr>
        <p:spPr/>
        <p:txBody>
          <a:bodyPr/>
          <a:lstStyle/>
          <a:p>
            <a:fld id="{A4E94856-3D36-4730-8E02-557B215100F3}" type="slidenum">
              <a:rPr lang="es-CO" smtClean="0"/>
              <a:pPr/>
              <a:t>‹Nº›</a:t>
            </a:fld>
            <a:endParaRPr lang="es-CO"/>
          </a:p>
        </p:txBody>
      </p:sp>
    </p:spTree>
    <p:extLst>
      <p:ext uri="{BB962C8B-B14F-4D97-AF65-F5344CB8AC3E}">
        <p14:creationId xmlns:p14="http://schemas.microsoft.com/office/powerpoint/2010/main" val="4041404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16F6-669A-895E-087C-7AC19123A4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368CF7-01BA-E52D-EB04-BDF25D987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6E900-2B30-0F03-CE82-CBE10F4DCDF2}"/>
              </a:ext>
            </a:extLst>
          </p:cNvPr>
          <p:cNvSpPr>
            <a:spLocks noGrp="1"/>
          </p:cNvSpPr>
          <p:nvPr>
            <p:ph type="dt" sz="half" idx="10"/>
          </p:nvPr>
        </p:nvSpPr>
        <p:spPr/>
        <p:txBody>
          <a:bodyPr/>
          <a:lstStyle/>
          <a:p>
            <a:fld id="{1A8402F4-E43F-465A-B6B5-0BD50B27A656}" type="datetimeFigureOut">
              <a:rPr lang="es-CO" smtClean="0"/>
              <a:pPr/>
              <a:t>13/01/2026</a:t>
            </a:fld>
            <a:endParaRPr lang="es-CO"/>
          </a:p>
        </p:txBody>
      </p:sp>
      <p:sp>
        <p:nvSpPr>
          <p:cNvPr id="5" name="Footer Placeholder 4">
            <a:extLst>
              <a:ext uri="{FF2B5EF4-FFF2-40B4-BE49-F238E27FC236}">
                <a16:creationId xmlns:a16="http://schemas.microsoft.com/office/drawing/2014/main" id="{FD07319C-71E5-B787-1DD5-9B23466FDC30}"/>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6776CCCD-3AFB-E179-F16B-3B3DBB064BA8}"/>
              </a:ext>
            </a:extLst>
          </p:cNvPr>
          <p:cNvSpPr>
            <a:spLocks noGrp="1"/>
          </p:cNvSpPr>
          <p:nvPr>
            <p:ph type="sldNum" sz="quarter" idx="12"/>
          </p:nvPr>
        </p:nvSpPr>
        <p:spPr/>
        <p:txBody>
          <a:bodyPr/>
          <a:lstStyle/>
          <a:p>
            <a:fld id="{A4E94856-3D36-4730-8E02-557B215100F3}" type="slidenum">
              <a:rPr lang="es-CO" smtClean="0"/>
              <a:pPr/>
              <a:t>‹Nº›</a:t>
            </a:fld>
            <a:endParaRPr lang="es-CO"/>
          </a:p>
        </p:txBody>
      </p:sp>
    </p:spTree>
    <p:extLst>
      <p:ext uri="{BB962C8B-B14F-4D97-AF65-F5344CB8AC3E}">
        <p14:creationId xmlns:p14="http://schemas.microsoft.com/office/powerpoint/2010/main" val="2954526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7B26C94-1E70-4803-964D-D6314E2D75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4695"/>
          <a:stretch/>
        </p:blipFill>
        <p:spPr>
          <a:xfrm>
            <a:off x="-1" y="0"/>
            <a:ext cx="12192000" cy="3106994"/>
          </a:xfrm>
          <a:prstGeom prst="rect">
            <a:avLst/>
          </a:prstGeom>
        </p:spPr>
      </p:pic>
      <p:pic>
        <p:nvPicPr>
          <p:cNvPr id="7" name="4 Imagen">
            <a:extLst>
              <a:ext uri="{FF2B5EF4-FFF2-40B4-BE49-F238E27FC236}">
                <a16:creationId xmlns:a16="http://schemas.microsoft.com/office/drawing/2014/main" id="{24F78EA4-C200-46AE-9C94-C932ABF59E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68925" y="3429000"/>
            <a:ext cx="7054150" cy="1465007"/>
          </a:xfrm>
          <a:prstGeom prst="rect">
            <a:avLst/>
          </a:prstGeom>
        </p:spPr>
      </p:pic>
    </p:spTree>
    <p:extLst>
      <p:ext uri="{BB962C8B-B14F-4D97-AF65-F5344CB8AC3E}">
        <p14:creationId xmlns:p14="http://schemas.microsoft.com/office/powerpoint/2010/main" val="6166292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ortada sin fot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2DA4D10-5521-1E4A-B5AB-024CF0C0E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989E6FA-3B79-41A5-B7D4-E2373DBD411F}"/>
              </a:ext>
            </a:extLst>
          </p:cNvPr>
          <p:cNvSpPr>
            <a:spLocks noGrp="1"/>
          </p:cNvSpPr>
          <p:nvPr>
            <p:ph type="ctrTitle" hasCustomPrompt="1"/>
          </p:nvPr>
        </p:nvSpPr>
        <p:spPr>
          <a:xfrm>
            <a:off x="5944888" y="3429000"/>
            <a:ext cx="5753621" cy="1079782"/>
          </a:xfrm>
        </p:spPr>
        <p:txBody>
          <a:bodyPr anchor="b">
            <a:noAutofit/>
          </a:bodyPr>
          <a:lstStyle>
            <a:lvl1pPr algn="ctr">
              <a:defRPr sz="3600">
                <a:solidFill>
                  <a:schemeClr val="bg1"/>
                </a:solidFill>
              </a:defRPr>
            </a:lvl1pPr>
          </a:lstStyle>
          <a:p>
            <a:r>
              <a:rPr lang="es-ES" dirty="0"/>
              <a:t>Haga clic para modificar título portada sin foto</a:t>
            </a:r>
            <a:endParaRPr lang="es-CO" dirty="0"/>
          </a:p>
        </p:txBody>
      </p:sp>
      <p:sp>
        <p:nvSpPr>
          <p:cNvPr id="3" name="Subtítulo 2">
            <a:extLst>
              <a:ext uri="{FF2B5EF4-FFF2-40B4-BE49-F238E27FC236}">
                <a16:creationId xmlns:a16="http://schemas.microsoft.com/office/drawing/2014/main" id="{E3AE11EF-BD07-41C4-9481-F774E6F404C2}"/>
              </a:ext>
            </a:extLst>
          </p:cNvPr>
          <p:cNvSpPr>
            <a:spLocks noGrp="1"/>
          </p:cNvSpPr>
          <p:nvPr>
            <p:ph type="subTitle" idx="1" hasCustomPrompt="1"/>
          </p:nvPr>
        </p:nvSpPr>
        <p:spPr>
          <a:xfrm>
            <a:off x="286013" y="5001583"/>
            <a:ext cx="3574093" cy="908137"/>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ingresar el nombre de la dependencia</a:t>
            </a:r>
            <a:endParaRPr lang="es-CO" dirty="0"/>
          </a:p>
        </p:txBody>
      </p:sp>
      <p:sp>
        <p:nvSpPr>
          <p:cNvPr id="17" name="Marcador de contenido 16">
            <a:extLst>
              <a:ext uri="{FF2B5EF4-FFF2-40B4-BE49-F238E27FC236}">
                <a16:creationId xmlns:a16="http://schemas.microsoft.com/office/drawing/2014/main" id="{8DAEAFCE-3521-40F8-85E3-A501C29F794E}"/>
              </a:ext>
            </a:extLst>
          </p:cNvPr>
          <p:cNvSpPr>
            <a:spLocks noGrp="1"/>
          </p:cNvSpPr>
          <p:nvPr>
            <p:ph sz="quarter" idx="11" hasCustomPrompt="1"/>
          </p:nvPr>
        </p:nvSpPr>
        <p:spPr>
          <a:xfrm>
            <a:off x="5945188" y="4572000"/>
            <a:ext cx="5753100" cy="495300"/>
          </a:xfrm>
        </p:spPr>
        <p:txBody>
          <a:bodyPr>
            <a:normAutofit/>
          </a:bodyPr>
          <a:lstStyle>
            <a:lvl1pPr marL="0" indent="0" algn="ctr">
              <a:buNone/>
              <a:defRPr sz="2800" b="1" i="1">
                <a:solidFill>
                  <a:srgbClr val="7AD400"/>
                </a:solidFill>
              </a:defRPr>
            </a:lvl1pPr>
          </a:lstStyle>
          <a:p>
            <a:pPr lvl="0"/>
            <a:r>
              <a:rPr lang="es-ES" dirty="0"/>
              <a:t>Haga clic para agregar subtítulo</a:t>
            </a:r>
            <a:endParaRPr lang="es-CO" dirty="0"/>
          </a:p>
        </p:txBody>
      </p:sp>
      <p:pic>
        <p:nvPicPr>
          <p:cNvPr id="13" name="Graphic 18">
            <a:extLst>
              <a:ext uri="{FF2B5EF4-FFF2-40B4-BE49-F238E27FC236}">
                <a16:creationId xmlns:a16="http://schemas.microsoft.com/office/drawing/2014/main" id="{841A51FD-95DA-AC76-695E-6209DFDAC5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247563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Hoja interna sin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9E23BB9-F6B3-9E4F-862F-1E7B348F56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1BC3506-C0AF-48E2-B2B6-0DD7DB971ABB}"/>
              </a:ext>
            </a:extLst>
          </p:cNvPr>
          <p:cNvSpPr>
            <a:spLocks noGrp="1"/>
          </p:cNvSpPr>
          <p:nvPr>
            <p:ph type="title"/>
          </p:nvPr>
        </p:nvSpPr>
        <p:spPr>
          <a:xfrm>
            <a:off x="3429000" y="842629"/>
            <a:ext cx="5049795" cy="803609"/>
          </a:xfrm>
        </p:spPr>
        <p:txBody>
          <a:bodyPr>
            <a:normAutofit/>
          </a:bodyPr>
          <a:lstStyle>
            <a:lvl1pPr algn="ctr">
              <a:defRPr sz="2400">
                <a:solidFill>
                  <a:srgbClr val="7EB522"/>
                </a:solidFill>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7D34863-9528-48D7-8AFE-C3646843BBF9}"/>
              </a:ext>
            </a:extLst>
          </p:cNvPr>
          <p:cNvSpPr>
            <a:spLocks noGrp="1"/>
          </p:cNvSpPr>
          <p:nvPr>
            <p:ph sz="half" idx="1"/>
          </p:nvPr>
        </p:nvSpPr>
        <p:spPr>
          <a:xfrm>
            <a:off x="1332470" y="1825625"/>
            <a:ext cx="3787346" cy="3982051"/>
          </a:xfrm>
        </p:spPr>
        <p:txBody>
          <a:bodyPr/>
          <a:lstStyle>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contenido 3">
            <a:extLst>
              <a:ext uri="{FF2B5EF4-FFF2-40B4-BE49-F238E27FC236}">
                <a16:creationId xmlns:a16="http://schemas.microsoft.com/office/drawing/2014/main" id="{E479FEB5-8A29-45E7-8EA7-94AC0DE772BD}"/>
              </a:ext>
            </a:extLst>
          </p:cNvPr>
          <p:cNvSpPr>
            <a:spLocks noGrp="1"/>
          </p:cNvSpPr>
          <p:nvPr>
            <p:ph sz="half" idx="2"/>
          </p:nvPr>
        </p:nvSpPr>
        <p:spPr>
          <a:xfrm>
            <a:off x="6172200" y="1825625"/>
            <a:ext cx="3787346" cy="3982051"/>
          </a:xfrm>
        </p:spPr>
        <p:txBody>
          <a:bodyPr/>
          <a:lstStyle>
            <a:lvl3pPr>
              <a:defRPr>
                <a:solidFill>
                  <a:schemeClr val="bg1"/>
                </a:solidFill>
              </a:defRPr>
            </a:lvl3pPr>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7" name="Graphic 18">
            <a:extLst>
              <a:ext uri="{FF2B5EF4-FFF2-40B4-BE49-F238E27FC236}">
                <a16:creationId xmlns:a16="http://schemas.microsoft.com/office/drawing/2014/main" id="{2894E5F5-53A4-48DD-D926-06AD7B7AC3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11552" y="6192079"/>
            <a:ext cx="1138733" cy="420338"/>
          </a:xfrm>
          <a:prstGeom prst="rect">
            <a:avLst/>
          </a:prstGeom>
        </p:spPr>
      </p:pic>
    </p:spTree>
    <p:extLst>
      <p:ext uri="{BB962C8B-B14F-4D97-AF65-F5344CB8AC3E}">
        <p14:creationId xmlns:p14="http://schemas.microsoft.com/office/powerpoint/2010/main" val="5368262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ortada con foto 2">
    <p:spTree>
      <p:nvGrpSpPr>
        <p:cNvPr id="1" name=""/>
        <p:cNvGrpSpPr/>
        <p:nvPr/>
      </p:nvGrpSpPr>
      <p:grpSpPr>
        <a:xfrm>
          <a:off x="0" y="0"/>
          <a:ext cx="0" cy="0"/>
          <a:chOff x="0" y="0"/>
          <a:chExt cx="0" cy="0"/>
        </a:xfrm>
      </p:grpSpPr>
      <p:pic>
        <p:nvPicPr>
          <p:cNvPr id="8" name="Imagen 7" descr="Interfaz de usuario gráfica, Sitio web&#10;&#10;Descripción generada automáticamente">
            <a:extLst>
              <a:ext uri="{FF2B5EF4-FFF2-40B4-BE49-F238E27FC236}">
                <a16:creationId xmlns:a16="http://schemas.microsoft.com/office/drawing/2014/main" id="{3FFD81D4-99DC-44DE-A6FB-DB881CBE27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267844" y="0"/>
            <a:ext cx="10924156" cy="6858000"/>
          </a:xfrm>
          <a:prstGeom prst="rect">
            <a:avLst/>
          </a:prstGeom>
        </p:spPr>
      </p:pic>
      <p:pic>
        <p:nvPicPr>
          <p:cNvPr id="9" name="Imagen 8">
            <a:extLst>
              <a:ext uri="{FF2B5EF4-FFF2-40B4-BE49-F238E27FC236}">
                <a16:creationId xmlns:a16="http://schemas.microsoft.com/office/drawing/2014/main" id="{8B664E0D-0B70-6249-92BC-61E9CFB212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989E6FA-3B79-41A5-B7D4-E2373DBD411F}"/>
              </a:ext>
            </a:extLst>
          </p:cNvPr>
          <p:cNvSpPr>
            <a:spLocks noGrp="1"/>
          </p:cNvSpPr>
          <p:nvPr>
            <p:ph type="ctrTitle" hasCustomPrompt="1"/>
          </p:nvPr>
        </p:nvSpPr>
        <p:spPr>
          <a:xfrm>
            <a:off x="537308" y="776635"/>
            <a:ext cx="5753621" cy="1079782"/>
          </a:xfrm>
        </p:spPr>
        <p:txBody>
          <a:bodyPr anchor="b">
            <a:noAutofit/>
          </a:bodyPr>
          <a:lstStyle>
            <a:lvl1pPr algn="ctr">
              <a:defRPr sz="3600">
                <a:solidFill>
                  <a:schemeClr val="bg1"/>
                </a:solidFill>
              </a:defRPr>
            </a:lvl1pPr>
          </a:lstStyle>
          <a:p>
            <a:r>
              <a:rPr lang="es-ES" dirty="0"/>
              <a:t>Haga clic para modificar título portada 2</a:t>
            </a:r>
            <a:endParaRPr lang="es-CO" dirty="0"/>
          </a:p>
        </p:txBody>
      </p:sp>
      <p:sp>
        <p:nvSpPr>
          <p:cNvPr id="3" name="Subtítulo 2">
            <a:extLst>
              <a:ext uri="{FF2B5EF4-FFF2-40B4-BE49-F238E27FC236}">
                <a16:creationId xmlns:a16="http://schemas.microsoft.com/office/drawing/2014/main" id="{E3AE11EF-BD07-41C4-9481-F774E6F404C2}"/>
              </a:ext>
            </a:extLst>
          </p:cNvPr>
          <p:cNvSpPr>
            <a:spLocks noGrp="1"/>
          </p:cNvSpPr>
          <p:nvPr>
            <p:ph type="subTitle" idx="1" hasCustomPrompt="1"/>
          </p:nvPr>
        </p:nvSpPr>
        <p:spPr>
          <a:xfrm>
            <a:off x="286013" y="5001583"/>
            <a:ext cx="3574093" cy="908137"/>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ingresar el nombre de la dependencia</a:t>
            </a:r>
            <a:endParaRPr lang="es-CO" dirty="0"/>
          </a:p>
        </p:txBody>
      </p:sp>
      <p:sp>
        <p:nvSpPr>
          <p:cNvPr id="11" name="Marcador de contenido 16">
            <a:extLst>
              <a:ext uri="{FF2B5EF4-FFF2-40B4-BE49-F238E27FC236}">
                <a16:creationId xmlns:a16="http://schemas.microsoft.com/office/drawing/2014/main" id="{55FC8B6D-8809-4712-989D-1F043C157BC0}"/>
              </a:ext>
            </a:extLst>
          </p:cNvPr>
          <p:cNvSpPr>
            <a:spLocks noGrp="1"/>
          </p:cNvSpPr>
          <p:nvPr>
            <p:ph sz="quarter" idx="11" hasCustomPrompt="1"/>
          </p:nvPr>
        </p:nvSpPr>
        <p:spPr>
          <a:xfrm>
            <a:off x="537829" y="1911630"/>
            <a:ext cx="5753100" cy="495300"/>
          </a:xfrm>
        </p:spPr>
        <p:txBody>
          <a:bodyPr>
            <a:normAutofit/>
          </a:bodyPr>
          <a:lstStyle>
            <a:lvl1pPr marL="0" indent="0" algn="ctr">
              <a:buNone/>
              <a:defRPr sz="2800" b="1" i="1">
                <a:solidFill>
                  <a:srgbClr val="0E7837"/>
                </a:solidFill>
              </a:defRPr>
            </a:lvl1pPr>
          </a:lstStyle>
          <a:p>
            <a:pPr lvl="0"/>
            <a:r>
              <a:rPr lang="es-ES" dirty="0"/>
              <a:t>Haga clic para agregar subtítulo</a:t>
            </a:r>
            <a:endParaRPr lang="es-CO" dirty="0"/>
          </a:p>
        </p:txBody>
      </p:sp>
      <p:pic>
        <p:nvPicPr>
          <p:cNvPr id="7" name="Graphic 18">
            <a:extLst>
              <a:ext uri="{FF2B5EF4-FFF2-40B4-BE49-F238E27FC236}">
                <a16:creationId xmlns:a16="http://schemas.microsoft.com/office/drawing/2014/main" id="{9F8CBA09-0BBA-F2F1-9EC3-959C18D1D6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31541453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ortada con foto 3">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268CAD5-EFEA-4D37-9B12-0BA95F542C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70000" y="0"/>
            <a:ext cx="10938277" cy="6858000"/>
          </a:xfrm>
          <a:prstGeom prst="rect">
            <a:avLst/>
          </a:prstGeom>
        </p:spPr>
      </p:pic>
      <p:pic>
        <p:nvPicPr>
          <p:cNvPr id="8" name="Imagen 7">
            <a:extLst>
              <a:ext uri="{FF2B5EF4-FFF2-40B4-BE49-F238E27FC236}">
                <a16:creationId xmlns:a16="http://schemas.microsoft.com/office/drawing/2014/main" id="{D75388DE-DBC2-6D44-A3CB-4400B998A5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989E6FA-3B79-41A5-B7D4-E2373DBD411F}"/>
              </a:ext>
            </a:extLst>
          </p:cNvPr>
          <p:cNvSpPr>
            <a:spLocks noGrp="1"/>
          </p:cNvSpPr>
          <p:nvPr>
            <p:ph type="ctrTitle" hasCustomPrompt="1"/>
          </p:nvPr>
        </p:nvSpPr>
        <p:spPr>
          <a:xfrm>
            <a:off x="537308" y="776635"/>
            <a:ext cx="5753621" cy="1079782"/>
          </a:xfrm>
        </p:spPr>
        <p:txBody>
          <a:bodyPr anchor="b">
            <a:noAutofit/>
          </a:bodyPr>
          <a:lstStyle>
            <a:lvl1pPr algn="ctr">
              <a:defRPr sz="3600">
                <a:solidFill>
                  <a:schemeClr val="bg1"/>
                </a:solidFill>
              </a:defRPr>
            </a:lvl1pPr>
          </a:lstStyle>
          <a:p>
            <a:r>
              <a:rPr lang="es-ES" dirty="0"/>
              <a:t>Haga clic para modificar título portada 3</a:t>
            </a:r>
            <a:endParaRPr lang="es-CO" dirty="0"/>
          </a:p>
        </p:txBody>
      </p:sp>
      <p:sp>
        <p:nvSpPr>
          <p:cNvPr id="3" name="Subtítulo 2">
            <a:extLst>
              <a:ext uri="{FF2B5EF4-FFF2-40B4-BE49-F238E27FC236}">
                <a16:creationId xmlns:a16="http://schemas.microsoft.com/office/drawing/2014/main" id="{E3AE11EF-BD07-41C4-9481-F774E6F404C2}"/>
              </a:ext>
            </a:extLst>
          </p:cNvPr>
          <p:cNvSpPr>
            <a:spLocks noGrp="1"/>
          </p:cNvSpPr>
          <p:nvPr>
            <p:ph type="subTitle" idx="1" hasCustomPrompt="1"/>
          </p:nvPr>
        </p:nvSpPr>
        <p:spPr>
          <a:xfrm>
            <a:off x="286013" y="5001583"/>
            <a:ext cx="3574093" cy="908137"/>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ingresar el nombre de la dependencia</a:t>
            </a:r>
            <a:endParaRPr lang="es-CO" dirty="0"/>
          </a:p>
        </p:txBody>
      </p:sp>
      <p:sp>
        <p:nvSpPr>
          <p:cNvPr id="11" name="Marcador de contenido 16">
            <a:extLst>
              <a:ext uri="{FF2B5EF4-FFF2-40B4-BE49-F238E27FC236}">
                <a16:creationId xmlns:a16="http://schemas.microsoft.com/office/drawing/2014/main" id="{55FC8B6D-8809-4712-989D-1F043C157BC0}"/>
              </a:ext>
            </a:extLst>
          </p:cNvPr>
          <p:cNvSpPr>
            <a:spLocks noGrp="1"/>
          </p:cNvSpPr>
          <p:nvPr>
            <p:ph sz="quarter" idx="11" hasCustomPrompt="1"/>
          </p:nvPr>
        </p:nvSpPr>
        <p:spPr>
          <a:xfrm>
            <a:off x="537829" y="1911630"/>
            <a:ext cx="5753100" cy="495300"/>
          </a:xfrm>
        </p:spPr>
        <p:txBody>
          <a:bodyPr>
            <a:normAutofit/>
          </a:bodyPr>
          <a:lstStyle>
            <a:lvl1pPr marL="0" indent="0" algn="ctr">
              <a:buNone/>
              <a:defRPr sz="2800" b="1" i="1">
                <a:solidFill>
                  <a:srgbClr val="0E7837"/>
                </a:solidFill>
              </a:defRPr>
            </a:lvl1pPr>
          </a:lstStyle>
          <a:p>
            <a:pPr lvl="0"/>
            <a:r>
              <a:rPr lang="es-ES" dirty="0"/>
              <a:t>Haga clic para agregar subtítulo</a:t>
            </a:r>
            <a:endParaRPr lang="es-CO" dirty="0"/>
          </a:p>
        </p:txBody>
      </p:sp>
      <p:pic>
        <p:nvPicPr>
          <p:cNvPr id="7" name="Graphic 18">
            <a:extLst>
              <a:ext uri="{FF2B5EF4-FFF2-40B4-BE49-F238E27FC236}">
                <a16:creationId xmlns:a16="http://schemas.microsoft.com/office/drawing/2014/main" id="{B2957BE9-DD1D-B2D6-E24F-0450D947B9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19649303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Hoja interna con títul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75E93E5-B42E-1444-AC46-9ECD0829D7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7898609-653F-4B2C-BCD1-FDEE896A096C}"/>
              </a:ext>
            </a:extLst>
          </p:cNvPr>
          <p:cNvSpPr>
            <a:spLocks noGrp="1"/>
          </p:cNvSpPr>
          <p:nvPr>
            <p:ph type="title"/>
          </p:nvPr>
        </p:nvSpPr>
        <p:spPr/>
        <p:txBody>
          <a:bodyPr>
            <a:normAutofit/>
          </a:bodyPr>
          <a:lstStyle>
            <a:lvl1pPr>
              <a:defRPr sz="2800"/>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A75932AC-F36A-4863-8548-C40FA4C6B128}"/>
              </a:ext>
            </a:extLst>
          </p:cNvPr>
          <p:cNvSpPr>
            <a:spLocks noGrp="1"/>
          </p:cNvSpPr>
          <p:nvPr>
            <p:ph idx="1"/>
          </p:nvPr>
        </p:nvSpPr>
        <p:spPr/>
        <p:txBody>
          <a:bodyPr/>
          <a:lstStyle>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5" name="Graphic 18">
            <a:extLst>
              <a:ext uri="{FF2B5EF4-FFF2-40B4-BE49-F238E27FC236}">
                <a16:creationId xmlns:a16="http://schemas.microsoft.com/office/drawing/2014/main" id="{410B8D97-D4E9-96D4-52E3-98A5541F9B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11552" y="6192079"/>
            <a:ext cx="1138733" cy="420338"/>
          </a:xfrm>
          <a:prstGeom prst="rect">
            <a:avLst/>
          </a:prstGeom>
        </p:spPr>
      </p:pic>
    </p:spTree>
    <p:extLst>
      <p:ext uri="{BB962C8B-B14F-4D97-AF65-F5344CB8AC3E}">
        <p14:creationId xmlns:p14="http://schemas.microsoft.com/office/powerpoint/2010/main" val="1351280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Hoja interna sin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9E23BB9-F6B3-9E4F-862F-1E7B348F56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1BC3506-C0AF-48E2-B2B6-0DD7DB971ABB}"/>
              </a:ext>
            </a:extLst>
          </p:cNvPr>
          <p:cNvSpPr>
            <a:spLocks noGrp="1"/>
          </p:cNvSpPr>
          <p:nvPr>
            <p:ph type="title"/>
          </p:nvPr>
        </p:nvSpPr>
        <p:spPr>
          <a:xfrm>
            <a:off x="3429000" y="842629"/>
            <a:ext cx="5049795" cy="803609"/>
          </a:xfrm>
        </p:spPr>
        <p:txBody>
          <a:bodyPr>
            <a:normAutofit/>
          </a:bodyPr>
          <a:lstStyle>
            <a:lvl1pPr algn="ctr">
              <a:defRPr sz="2400">
                <a:solidFill>
                  <a:srgbClr val="7EB522"/>
                </a:solidFill>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7D34863-9528-48D7-8AFE-C3646843BBF9}"/>
              </a:ext>
            </a:extLst>
          </p:cNvPr>
          <p:cNvSpPr>
            <a:spLocks noGrp="1"/>
          </p:cNvSpPr>
          <p:nvPr>
            <p:ph sz="half" idx="1"/>
          </p:nvPr>
        </p:nvSpPr>
        <p:spPr>
          <a:xfrm>
            <a:off x="1332470" y="1825625"/>
            <a:ext cx="3787346" cy="3982051"/>
          </a:xfrm>
        </p:spPr>
        <p:txBody>
          <a:bodyPr/>
          <a:lstStyle>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contenido 3">
            <a:extLst>
              <a:ext uri="{FF2B5EF4-FFF2-40B4-BE49-F238E27FC236}">
                <a16:creationId xmlns:a16="http://schemas.microsoft.com/office/drawing/2014/main" id="{E479FEB5-8A29-45E7-8EA7-94AC0DE772BD}"/>
              </a:ext>
            </a:extLst>
          </p:cNvPr>
          <p:cNvSpPr>
            <a:spLocks noGrp="1"/>
          </p:cNvSpPr>
          <p:nvPr>
            <p:ph sz="half" idx="2"/>
          </p:nvPr>
        </p:nvSpPr>
        <p:spPr>
          <a:xfrm>
            <a:off x="6172200" y="1825625"/>
            <a:ext cx="3787346" cy="3982051"/>
          </a:xfrm>
        </p:spPr>
        <p:txBody>
          <a:bodyPr/>
          <a:lstStyle>
            <a:lvl3pPr>
              <a:defRPr>
                <a:solidFill>
                  <a:schemeClr val="bg1"/>
                </a:solidFill>
              </a:defRPr>
            </a:lvl3pPr>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7" name="Graphic 18">
            <a:extLst>
              <a:ext uri="{FF2B5EF4-FFF2-40B4-BE49-F238E27FC236}">
                <a16:creationId xmlns:a16="http://schemas.microsoft.com/office/drawing/2014/main" id="{2894E5F5-53A4-48DD-D926-06AD7B7AC3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11552" y="6192079"/>
            <a:ext cx="1138733" cy="420338"/>
          </a:xfrm>
          <a:prstGeom prst="rect">
            <a:avLst/>
          </a:prstGeom>
        </p:spPr>
      </p:pic>
    </p:spTree>
    <p:extLst>
      <p:ext uri="{BB962C8B-B14F-4D97-AF65-F5344CB8AC3E}">
        <p14:creationId xmlns:p14="http://schemas.microsoft.com/office/powerpoint/2010/main" val="25202359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oja interna sin texto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F550E2-BC94-0E48-A7BA-52E4D7BE35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phic 18">
            <a:extLst>
              <a:ext uri="{FF2B5EF4-FFF2-40B4-BE49-F238E27FC236}">
                <a16:creationId xmlns:a16="http://schemas.microsoft.com/office/drawing/2014/main" id="{1D53AE68-5ADF-335A-C9CB-E15383266B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11552" y="6182140"/>
            <a:ext cx="1138733" cy="420338"/>
          </a:xfrm>
          <a:prstGeom prst="rect">
            <a:avLst/>
          </a:prstGeom>
        </p:spPr>
      </p:pic>
    </p:spTree>
    <p:extLst>
      <p:ext uri="{BB962C8B-B14F-4D97-AF65-F5344CB8AC3E}">
        <p14:creationId xmlns:p14="http://schemas.microsoft.com/office/powerpoint/2010/main" val="36649241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parador 5">
    <p:spTree>
      <p:nvGrpSpPr>
        <p:cNvPr id="1" name=""/>
        <p:cNvGrpSpPr/>
        <p:nvPr/>
      </p:nvGrpSpPr>
      <p:grpSpPr>
        <a:xfrm>
          <a:off x="0" y="0"/>
          <a:ext cx="0" cy="0"/>
          <a:chOff x="0" y="0"/>
          <a:chExt cx="0" cy="0"/>
        </a:xfrm>
      </p:grpSpPr>
      <p:pic>
        <p:nvPicPr>
          <p:cNvPr id="7" name="Imagen 6" descr="Sitio web&#10;&#10;Descripción generada automáticamente">
            <a:extLst>
              <a:ext uri="{FF2B5EF4-FFF2-40B4-BE49-F238E27FC236}">
                <a16:creationId xmlns:a16="http://schemas.microsoft.com/office/drawing/2014/main" id="{16A98AE4-A120-45F9-AEDC-2228AECF8D05}"/>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6" name="Imagen 5">
            <a:extLst>
              <a:ext uri="{FF2B5EF4-FFF2-40B4-BE49-F238E27FC236}">
                <a16:creationId xmlns:a16="http://schemas.microsoft.com/office/drawing/2014/main" id="{AFE8801B-E592-894F-81E3-CF0CE72E0F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Elipse 10">
            <a:extLst>
              <a:ext uri="{FF2B5EF4-FFF2-40B4-BE49-F238E27FC236}">
                <a16:creationId xmlns:a16="http://schemas.microsoft.com/office/drawing/2014/main" id="{475A1FAD-8F77-4625-882B-89EB3B03C249}"/>
              </a:ext>
            </a:extLst>
          </p:cNvPr>
          <p:cNvSpPr/>
          <p:nvPr userDrawn="1"/>
        </p:nvSpPr>
        <p:spPr>
          <a:xfrm>
            <a:off x="1371600" y="2540000"/>
            <a:ext cx="3810000" cy="3810000"/>
          </a:xfrm>
          <a:prstGeom prst="ellipse">
            <a:avLst/>
          </a:prstGeom>
          <a:solidFill>
            <a:srgbClr val="7AD4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Título 1">
            <a:extLst>
              <a:ext uri="{FF2B5EF4-FFF2-40B4-BE49-F238E27FC236}">
                <a16:creationId xmlns:a16="http://schemas.microsoft.com/office/drawing/2014/main" id="{98C5A098-3396-4B91-8FB2-3E68317F5058}"/>
              </a:ext>
            </a:extLst>
          </p:cNvPr>
          <p:cNvSpPr>
            <a:spLocks noGrp="1"/>
          </p:cNvSpPr>
          <p:nvPr>
            <p:ph type="title" hasCustomPrompt="1"/>
          </p:nvPr>
        </p:nvSpPr>
        <p:spPr>
          <a:xfrm>
            <a:off x="1536700" y="3778250"/>
            <a:ext cx="3479800" cy="1162050"/>
          </a:xfrm>
        </p:spPr>
        <p:txBody>
          <a:bodyPr anchor="b">
            <a:normAutofit/>
          </a:bodyPr>
          <a:lstStyle>
            <a:lvl1pPr algn="ctr">
              <a:defRPr sz="3600">
                <a:solidFill>
                  <a:schemeClr val="bg1"/>
                </a:solidFill>
                <a:effectLst/>
              </a:defRPr>
            </a:lvl1pPr>
          </a:lstStyle>
          <a:p>
            <a:r>
              <a:rPr lang="es-ES" dirty="0"/>
              <a:t>Clic modificar separador 5</a:t>
            </a:r>
            <a:endParaRPr lang="es-CO" dirty="0"/>
          </a:p>
        </p:txBody>
      </p:sp>
      <p:pic>
        <p:nvPicPr>
          <p:cNvPr id="8" name="Graphic 18">
            <a:extLst>
              <a:ext uri="{FF2B5EF4-FFF2-40B4-BE49-F238E27FC236}">
                <a16:creationId xmlns:a16="http://schemas.microsoft.com/office/drawing/2014/main" id="{7E79B03C-8AD0-1D6C-AAB0-2F99A616785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13" y="6231835"/>
            <a:ext cx="1138733" cy="420338"/>
          </a:xfrm>
          <a:prstGeom prst="rect">
            <a:avLst/>
          </a:prstGeom>
        </p:spPr>
      </p:pic>
    </p:spTree>
    <p:extLst>
      <p:ext uri="{BB962C8B-B14F-4D97-AF65-F5344CB8AC3E}">
        <p14:creationId xmlns:p14="http://schemas.microsoft.com/office/powerpoint/2010/main" val="2251355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parador 6">
    <p:spTree>
      <p:nvGrpSpPr>
        <p:cNvPr id="1" name=""/>
        <p:cNvGrpSpPr/>
        <p:nvPr/>
      </p:nvGrpSpPr>
      <p:grpSpPr>
        <a:xfrm>
          <a:off x="0" y="0"/>
          <a:ext cx="0" cy="0"/>
          <a:chOff x="0" y="0"/>
          <a:chExt cx="0" cy="0"/>
        </a:xfrm>
      </p:grpSpPr>
      <p:pic>
        <p:nvPicPr>
          <p:cNvPr id="4" name="Imagen 3" descr="Imagen que contiene interior, viendo, hombre, cuarto&#10;&#10;Descripción generada automáticamente">
            <a:extLst>
              <a:ext uri="{FF2B5EF4-FFF2-40B4-BE49-F238E27FC236}">
                <a16:creationId xmlns:a16="http://schemas.microsoft.com/office/drawing/2014/main" id="{E0B00FDD-E349-4D68-A8D8-EE1FE054316B}"/>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892F4B63-047A-A246-8936-5C2139BB23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Elipse 5">
            <a:extLst>
              <a:ext uri="{FF2B5EF4-FFF2-40B4-BE49-F238E27FC236}">
                <a16:creationId xmlns:a16="http://schemas.microsoft.com/office/drawing/2014/main" id="{43C54DD5-5A6B-4779-B0B3-F42273B3B8C5}"/>
              </a:ext>
            </a:extLst>
          </p:cNvPr>
          <p:cNvSpPr/>
          <p:nvPr userDrawn="1"/>
        </p:nvSpPr>
        <p:spPr>
          <a:xfrm>
            <a:off x="7213600" y="1524000"/>
            <a:ext cx="3810000" cy="3810000"/>
          </a:xfrm>
          <a:prstGeom prst="ellipse">
            <a:avLst/>
          </a:prstGeom>
          <a:solidFill>
            <a:srgbClr val="0E783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a:extLst>
              <a:ext uri="{FF2B5EF4-FFF2-40B4-BE49-F238E27FC236}">
                <a16:creationId xmlns:a16="http://schemas.microsoft.com/office/drawing/2014/main" id="{79AE5C54-0154-4D9F-A4DD-CF2BBEC961A6}"/>
              </a:ext>
            </a:extLst>
          </p:cNvPr>
          <p:cNvSpPr>
            <a:spLocks noGrp="1"/>
          </p:cNvSpPr>
          <p:nvPr>
            <p:ph type="title" hasCustomPrompt="1"/>
          </p:nvPr>
        </p:nvSpPr>
        <p:spPr>
          <a:xfrm>
            <a:off x="7378700" y="2838450"/>
            <a:ext cx="3479800" cy="1162050"/>
          </a:xfrm>
        </p:spPr>
        <p:txBody>
          <a:bodyPr anchor="b">
            <a:normAutofit/>
          </a:bodyPr>
          <a:lstStyle>
            <a:lvl1pPr algn="ctr">
              <a:defRPr sz="3600">
                <a:solidFill>
                  <a:schemeClr val="bg1"/>
                </a:solidFill>
                <a:effectLst/>
              </a:defRPr>
            </a:lvl1pPr>
          </a:lstStyle>
          <a:p>
            <a:r>
              <a:rPr lang="es-ES" dirty="0"/>
              <a:t>Clic modificar separador 6</a:t>
            </a:r>
            <a:endParaRPr lang="es-CO" dirty="0"/>
          </a:p>
        </p:txBody>
      </p:sp>
      <p:pic>
        <p:nvPicPr>
          <p:cNvPr id="8" name="Graphic 18">
            <a:extLst>
              <a:ext uri="{FF2B5EF4-FFF2-40B4-BE49-F238E27FC236}">
                <a16:creationId xmlns:a16="http://schemas.microsoft.com/office/drawing/2014/main" id="{D0CAADD8-1F18-0CFB-2270-8900EE3A820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13" y="6221896"/>
            <a:ext cx="1138733" cy="420338"/>
          </a:xfrm>
          <a:prstGeom prst="rect">
            <a:avLst/>
          </a:prstGeom>
        </p:spPr>
      </p:pic>
    </p:spTree>
    <p:extLst>
      <p:ext uri="{BB962C8B-B14F-4D97-AF65-F5344CB8AC3E}">
        <p14:creationId xmlns:p14="http://schemas.microsoft.com/office/powerpoint/2010/main" val="300992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6BE96C8-2961-DB48-B144-F51962D772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ítulo 1">
            <a:extLst>
              <a:ext uri="{FF2B5EF4-FFF2-40B4-BE49-F238E27FC236}">
                <a16:creationId xmlns:a16="http://schemas.microsoft.com/office/drawing/2014/main" id="{E3F9D0A4-C94B-4392-9891-A5B1F16DAEA5}"/>
              </a:ext>
            </a:extLst>
          </p:cNvPr>
          <p:cNvSpPr>
            <a:spLocks noGrp="1"/>
          </p:cNvSpPr>
          <p:nvPr>
            <p:ph type="title" hasCustomPrompt="1"/>
          </p:nvPr>
        </p:nvSpPr>
        <p:spPr>
          <a:xfrm>
            <a:off x="3232150" y="2997200"/>
            <a:ext cx="5727700" cy="1524000"/>
          </a:xfrm>
        </p:spPr>
        <p:txBody>
          <a:bodyPr anchor="b">
            <a:noAutofit/>
          </a:bodyPr>
          <a:lstStyle>
            <a:lvl1pPr algn="ctr">
              <a:defRPr sz="8800">
                <a:solidFill>
                  <a:schemeClr val="bg1"/>
                </a:solidFill>
                <a:effectLst/>
              </a:defRPr>
            </a:lvl1pPr>
          </a:lstStyle>
          <a:p>
            <a:r>
              <a:rPr lang="es-ES" dirty="0"/>
              <a:t>¡Gracias!</a:t>
            </a:r>
            <a:endParaRPr lang="es-CO" dirty="0"/>
          </a:p>
        </p:txBody>
      </p:sp>
      <p:pic>
        <p:nvPicPr>
          <p:cNvPr id="4" name="Graphic 18">
            <a:extLst>
              <a:ext uri="{FF2B5EF4-FFF2-40B4-BE49-F238E27FC236}">
                <a16:creationId xmlns:a16="http://schemas.microsoft.com/office/drawing/2014/main" id="{CA8229B1-AD20-5556-1AAF-5D3F0101CE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6013" y="6211957"/>
            <a:ext cx="1138733" cy="420338"/>
          </a:xfrm>
          <a:prstGeom prst="rect">
            <a:avLst/>
          </a:prstGeom>
        </p:spPr>
      </p:pic>
    </p:spTree>
    <p:extLst>
      <p:ext uri="{BB962C8B-B14F-4D97-AF65-F5344CB8AC3E}">
        <p14:creationId xmlns:p14="http://schemas.microsoft.com/office/powerpoint/2010/main" val="1961792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8" y="571500"/>
            <a:ext cx="11430000" cy="9525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381000" y="220980"/>
            <a:ext cx="5486400" cy="228600"/>
          </a:xfrm>
        </p:spPr>
        <p:txBody>
          <a:bodyPr tIns="0">
            <a:noAutofit/>
          </a:bodyPr>
          <a:lstStyle>
            <a:lvl1pPr>
              <a:defRPr sz="1333">
                <a:solidFill>
                  <a:schemeClr val="accent1"/>
                </a:solidFill>
              </a:defRPr>
            </a:lvl1pPr>
            <a:lvl2pPr>
              <a:defRPr sz="1333">
                <a:solidFill>
                  <a:schemeClr val="accent1"/>
                </a:solidFill>
              </a:defRPr>
            </a:lvl2pPr>
            <a:lvl3pPr>
              <a:defRPr sz="1333">
                <a:solidFill>
                  <a:schemeClr val="accent1"/>
                </a:solidFill>
              </a:defRPr>
            </a:lvl3pPr>
            <a:lvl4pPr>
              <a:defRPr sz="1333">
                <a:solidFill>
                  <a:schemeClr val="accent1"/>
                </a:solidFill>
              </a:defRPr>
            </a:lvl4pPr>
          </a:lstStyle>
          <a:p>
            <a:pPr lvl="0"/>
            <a:r>
              <a:rPr lang="en-US" dirty="0"/>
              <a:t>Click to 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9019" y="6515114"/>
            <a:ext cx="471765" cy="190501"/>
          </a:xfrm>
          <a:prstGeom prst="rect">
            <a:avLst/>
          </a:prstGeom>
        </p:spPr>
      </p:pic>
    </p:spTree>
    <p:extLst>
      <p:ext uri="{BB962C8B-B14F-4D97-AF65-F5344CB8AC3E}">
        <p14:creationId xmlns:p14="http://schemas.microsoft.com/office/powerpoint/2010/main" val="27587159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381000" y="533400"/>
            <a:ext cx="5522976" cy="1066800"/>
          </a:xfrm>
          <a:prstGeom prst="rect">
            <a:avLst/>
          </a:prstGeom>
        </p:spPr>
        <p:txBody>
          <a:bodyPr lIns="0" tIns="0" rIns="0" bIns="0"/>
          <a:lstStyle>
            <a:lvl1pPr>
              <a:defRPr b="0" i="0">
                <a:solidFill>
                  <a:schemeClr val="bg1"/>
                </a:solidFill>
                <a:latin typeface="IBM Plex Sans Light" panose="020B0403050203000203" pitchFamily="34" charset="0"/>
              </a:defRPr>
            </a:lvl1pPr>
          </a:lstStyle>
          <a:p>
            <a:r>
              <a:rPr lang="en-US" dirty="0"/>
              <a:t>Click to edit Master title style</a:t>
            </a:r>
          </a:p>
        </p:txBody>
      </p:sp>
      <p:sp>
        <p:nvSpPr>
          <p:cNvPr id="8" name="Text Placeholder 1"/>
          <p:cNvSpPr>
            <a:spLocks noGrp="1"/>
          </p:cNvSpPr>
          <p:nvPr>
            <p:ph type="body" sz="quarter" idx="13"/>
          </p:nvPr>
        </p:nvSpPr>
        <p:spPr>
          <a:xfrm>
            <a:off x="381000" y="1714500"/>
            <a:ext cx="5498592" cy="4336288"/>
          </a:xfrm>
          <a:prstGeom prst="rect">
            <a:avLst/>
          </a:prstGeom>
        </p:spPr>
        <p:txBody>
          <a:bodyPr lIns="0" tIns="0" rIns="0" bIns="0"/>
          <a:lstStyle>
            <a:lvl1pPr>
              <a:spcBef>
                <a:spcPts val="0"/>
              </a:spcBef>
              <a:defRPr b="0" i="0">
                <a:solidFill>
                  <a:schemeClr val="bg1"/>
                </a:solidFill>
                <a:latin typeface="IBM Plex Sans Light" panose="020B0403050203000203" pitchFamily="34" charset="0"/>
              </a:defRPr>
            </a:lvl1pPr>
            <a:lvl2pPr marL="0" indent="0">
              <a:spcBef>
                <a:spcPts val="0"/>
              </a:spcBef>
              <a:buNone/>
              <a:defRPr b="0" i="0">
                <a:solidFill>
                  <a:schemeClr val="bg1"/>
                </a:solidFill>
                <a:latin typeface="IBM Plex Sans Light" panose="020B0403050203000203" pitchFamily="34" charset="0"/>
              </a:defRPr>
            </a:lvl2pPr>
            <a:lvl3pPr marL="268809" indent="0">
              <a:buNone/>
              <a:defRPr/>
            </a:lvl3pPr>
            <a:lvl4pPr marL="579952" indent="0">
              <a:buNone/>
              <a:defRPr/>
            </a:lvl4pPr>
            <a:lvl5pPr marL="842410"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6388608" y="1658112"/>
            <a:ext cx="5498592" cy="4336288"/>
          </a:xfrm>
          <a:prstGeom prst="rect">
            <a:avLst/>
          </a:prstGeom>
        </p:spPr>
        <p:txBody>
          <a:bodyPr/>
          <a:lstStyle>
            <a:lvl1pPr>
              <a:spcBef>
                <a:spcPts val="0"/>
              </a:spcBef>
              <a:defRPr/>
            </a:lvl1pPr>
            <a:lvl2pPr marL="0" indent="0">
              <a:spcBef>
                <a:spcPts val="0"/>
              </a:spcBef>
              <a:buNone/>
              <a:defRPr/>
            </a:lvl2pPr>
            <a:lvl3pPr marL="268809" indent="0">
              <a:buNone/>
              <a:defRPr/>
            </a:lvl3pPr>
            <a:lvl4pPr marL="579952" indent="0">
              <a:buNone/>
              <a:defRPr/>
            </a:lvl4pPr>
            <a:lvl5pPr marL="842410"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93432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ja interna sin texto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F550E2-BC94-0E48-A7BA-52E4D7BE35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phic 18">
            <a:extLst>
              <a:ext uri="{FF2B5EF4-FFF2-40B4-BE49-F238E27FC236}">
                <a16:creationId xmlns:a16="http://schemas.microsoft.com/office/drawing/2014/main" id="{1D53AE68-5ADF-335A-C9CB-E15383266B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11552" y="6182140"/>
            <a:ext cx="1138733" cy="420338"/>
          </a:xfrm>
          <a:prstGeom prst="rect">
            <a:avLst/>
          </a:prstGeom>
        </p:spPr>
      </p:pic>
    </p:spTree>
    <p:extLst>
      <p:ext uri="{BB962C8B-B14F-4D97-AF65-F5344CB8AC3E}">
        <p14:creationId xmlns:p14="http://schemas.microsoft.com/office/powerpoint/2010/main" val="29533458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7DB4-F7A3-485B-0EF1-64D103F5A9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4B45B2-0C8A-B40A-45DF-D8353645AF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C521BC-461F-A014-AC98-682258C26F9E}"/>
              </a:ext>
            </a:extLst>
          </p:cNvPr>
          <p:cNvSpPr>
            <a:spLocks noGrp="1"/>
          </p:cNvSpPr>
          <p:nvPr>
            <p:ph type="dt" sz="half" idx="10"/>
          </p:nvPr>
        </p:nvSpPr>
        <p:spPr/>
        <p:txBody>
          <a:bodyPr/>
          <a:lstStyle/>
          <a:p>
            <a:fld id="{1A8402F4-E43F-465A-B6B5-0BD50B27A656}" type="datetimeFigureOut">
              <a:rPr lang="es-CO" smtClean="0"/>
              <a:pPr/>
              <a:t>13/01/2026</a:t>
            </a:fld>
            <a:endParaRPr lang="es-CO"/>
          </a:p>
        </p:txBody>
      </p:sp>
      <p:sp>
        <p:nvSpPr>
          <p:cNvPr id="5" name="Footer Placeholder 4">
            <a:extLst>
              <a:ext uri="{FF2B5EF4-FFF2-40B4-BE49-F238E27FC236}">
                <a16:creationId xmlns:a16="http://schemas.microsoft.com/office/drawing/2014/main" id="{CB633FC5-4A25-F4E3-D778-6BA87338F4D3}"/>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2CCC77F8-668F-82AA-B2F4-880E8B0B6FB5}"/>
              </a:ext>
            </a:extLst>
          </p:cNvPr>
          <p:cNvSpPr>
            <a:spLocks noGrp="1"/>
          </p:cNvSpPr>
          <p:nvPr>
            <p:ph type="sldNum" sz="quarter" idx="12"/>
          </p:nvPr>
        </p:nvSpPr>
        <p:spPr/>
        <p:txBody>
          <a:bodyPr/>
          <a:lstStyle/>
          <a:p>
            <a:fld id="{A4E94856-3D36-4730-8E02-557B215100F3}" type="slidenum">
              <a:rPr lang="es-CO" smtClean="0"/>
              <a:pPr/>
              <a:t>‹Nº›</a:t>
            </a:fld>
            <a:endParaRPr lang="es-CO"/>
          </a:p>
        </p:txBody>
      </p:sp>
    </p:spTree>
    <p:extLst>
      <p:ext uri="{BB962C8B-B14F-4D97-AF65-F5344CB8AC3E}">
        <p14:creationId xmlns:p14="http://schemas.microsoft.com/office/powerpoint/2010/main" val="36387988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F335C6-C891-4217-9E14-6C7CEA0BD2CB}"/>
              </a:ext>
            </a:extLst>
          </p:cNvPr>
          <p:cNvSpPr>
            <a:spLocks noGrp="1"/>
          </p:cNvSpPr>
          <p:nvPr>
            <p:ph type="dt" sz="half" idx="10"/>
          </p:nvPr>
        </p:nvSpPr>
        <p:spPr/>
        <p:txBody>
          <a:bodyPr/>
          <a:lstStyle/>
          <a:p>
            <a:fld id="{422A8CE0-E2BB-4ABF-8903-075716CCCDA8}" type="datetimeFigureOut">
              <a:rPr lang="en-US" smtClean="0"/>
              <a:t>1/13/2026</a:t>
            </a:fld>
            <a:endParaRPr lang="en-US"/>
          </a:p>
        </p:txBody>
      </p:sp>
      <p:sp>
        <p:nvSpPr>
          <p:cNvPr id="3" name="Footer Placeholder 2">
            <a:extLst>
              <a:ext uri="{FF2B5EF4-FFF2-40B4-BE49-F238E27FC236}">
                <a16:creationId xmlns:a16="http://schemas.microsoft.com/office/drawing/2014/main" id="{1BD1706F-A552-480B-8AF0-2DD6E1CC28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9326E5-6BE2-4EAB-9201-4398A4FF139B}"/>
              </a:ext>
            </a:extLst>
          </p:cNvPr>
          <p:cNvSpPr>
            <a:spLocks noGrp="1"/>
          </p:cNvSpPr>
          <p:nvPr>
            <p:ph type="sldNum" sz="quarter" idx="12"/>
          </p:nvPr>
        </p:nvSpPr>
        <p:spPr/>
        <p:txBody>
          <a:bodyPr/>
          <a:lstStyle/>
          <a:p>
            <a:fld id="{66785129-6AB1-48B9-A9DE-4D8337FD0A76}" type="slidenum">
              <a:rPr lang="en-US" smtClean="0"/>
              <a:t>‹Nº›</a:t>
            </a:fld>
            <a:endParaRPr lang="en-US"/>
          </a:p>
        </p:txBody>
      </p:sp>
    </p:spTree>
    <p:extLst>
      <p:ext uri="{BB962C8B-B14F-4D97-AF65-F5344CB8AC3E}">
        <p14:creationId xmlns:p14="http://schemas.microsoft.com/office/powerpoint/2010/main" val="10109401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3804-4BB7-8983-6265-C4DC1D40D3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251C16-9349-ACFB-2634-3F2E493E8D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0054A5-3ABD-CA80-D726-47622D71F765}"/>
              </a:ext>
            </a:extLst>
          </p:cNvPr>
          <p:cNvSpPr>
            <a:spLocks noGrp="1"/>
          </p:cNvSpPr>
          <p:nvPr>
            <p:ph type="dt" sz="half" idx="10"/>
          </p:nvPr>
        </p:nvSpPr>
        <p:spPr/>
        <p:txBody>
          <a:bodyPr/>
          <a:lstStyle/>
          <a:p>
            <a:fld id="{1A8402F4-E43F-465A-B6B5-0BD50B27A656}" type="datetimeFigureOut">
              <a:rPr lang="es-CO" smtClean="0"/>
              <a:pPr/>
              <a:t>13/01/2026</a:t>
            </a:fld>
            <a:endParaRPr lang="es-CO"/>
          </a:p>
        </p:txBody>
      </p:sp>
      <p:sp>
        <p:nvSpPr>
          <p:cNvPr id="5" name="Footer Placeholder 4">
            <a:extLst>
              <a:ext uri="{FF2B5EF4-FFF2-40B4-BE49-F238E27FC236}">
                <a16:creationId xmlns:a16="http://schemas.microsoft.com/office/drawing/2014/main" id="{2E6A7201-30B6-3D10-3841-700D61BEC55B}"/>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415A28BD-A965-B992-924C-FFFC8682909A}"/>
              </a:ext>
            </a:extLst>
          </p:cNvPr>
          <p:cNvSpPr>
            <a:spLocks noGrp="1"/>
          </p:cNvSpPr>
          <p:nvPr>
            <p:ph type="sldNum" sz="quarter" idx="12"/>
          </p:nvPr>
        </p:nvSpPr>
        <p:spPr/>
        <p:txBody>
          <a:bodyPr/>
          <a:lstStyle/>
          <a:p>
            <a:fld id="{A4E94856-3D36-4730-8E02-557B215100F3}" type="slidenum">
              <a:rPr lang="es-CO" smtClean="0"/>
              <a:pPr/>
              <a:t>‹Nº›</a:t>
            </a:fld>
            <a:endParaRPr lang="es-CO"/>
          </a:p>
        </p:txBody>
      </p:sp>
    </p:spTree>
    <p:extLst>
      <p:ext uri="{BB962C8B-B14F-4D97-AF65-F5344CB8AC3E}">
        <p14:creationId xmlns:p14="http://schemas.microsoft.com/office/powerpoint/2010/main" val="13940889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848C-01A4-AF1F-AD51-2EE6958896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0A8CE8-61E9-F4DD-A956-D2AC4E6703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A4819F-3FDC-DF58-EA73-93FB93385F61}"/>
              </a:ext>
            </a:extLst>
          </p:cNvPr>
          <p:cNvSpPr>
            <a:spLocks noGrp="1"/>
          </p:cNvSpPr>
          <p:nvPr>
            <p:ph type="dt" sz="half" idx="10"/>
          </p:nvPr>
        </p:nvSpPr>
        <p:spPr/>
        <p:txBody>
          <a:bodyPr/>
          <a:lstStyle/>
          <a:p>
            <a:fld id="{1A8402F4-E43F-465A-B6B5-0BD50B27A656}" type="datetimeFigureOut">
              <a:rPr lang="es-CO" smtClean="0"/>
              <a:pPr/>
              <a:t>13/01/2026</a:t>
            </a:fld>
            <a:endParaRPr lang="es-CO"/>
          </a:p>
        </p:txBody>
      </p:sp>
      <p:sp>
        <p:nvSpPr>
          <p:cNvPr id="5" name="Footer Placeholder 4">
            <a:extLst>
              <a:ext uri="{FF2B5EF4-FFF2-40B4-BE49-F238E27FC236}">
                <a16:creationId xmlns:a16="http://schemas.microsoft.com/office/drawing/2014/main" id="{3FC813E0-20EC-A92B-C77D-84E68E5DC86A}"/>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547E2B6C-9ED8-9B69-DCBE-4C0457CB5496}"/>
              </a:ext>
            </a:extLst>
          </p:cNvPr>
          <p:cNvSpPr>
            <a:spLocks noGrp="1"/>
          </p:cNvSpPr>
          <p:nvPr>
            <p:ph type="sldNum" sz="quarter" idx="12"/>
          </p:nvPr>
        </p:nvSpPr>
        <p:spPr/>
        <p:txBody>
          <a:bodyPr/>
          <a:lstStyle/>
          <a:p>
            <a:fld id="{A4E94856-3D36-4730-8E02-557B215100F3}" type="slidenum">
              <a:rPr lang="es-CO" smtClean="0"/>
              <a:pPr/>
              <a:t>‹Nº›</a:t>
            </a:fld>
            <a:endParaRPr lang="es-CO"/>
          </a:p>
        </p:txBody>
      </p:sp>
    </p:spTree>
    <p:extLst>
      <p:ext uri="{BB962C8B-B14F-4D97-AF65-F5344CB8AC3E}">
        <p14:creationId xmlns:p14="http://schemas.microsoft.com/office/powerpoint/2010/main" val="38026746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661C-BA28-F10E-867F-27AD2A7F7D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C25D0A-4C08-0FDB-BFB1-D557EE0AE9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785E48-00D1-A2A2-8372-3B82AE81651B}"/>
              </a:ext>
            </a:extLst>
          </p:cNvPr>
          <p:cNvSpPr>
            <a:spLocks noGrp="1"/>
          </p:cNvSpPr>
          <p:nvPr>
            <p:ph type="dt" sz="half" idx="10"/>
          </p:nvPr>
        </p:nvSpPr>
        <p:spPr/>
        <p:txBody>
          <a:bodyPr/>
          <a:lstStyle/>
          <a:p>
            <a:fld id="{1A8402F4-E43F-465A-B6B5-0BD50B27A656}" type="datetimeFigureOut">
              <a:rPr lang="es-CO" smtClean="0"/>
              <a:pPr/>
              <a:t>13/01/2026</a:t>
            </a:fld>
            <a:endParaRPr lang="es-CO"/>
          </a:p>
        </p:txBody>
      </p:sp>
      <p:sp>
        <p:nvSpPr>
          <p:cNvPr id="5" name="Footer Placeholder 4">
            <a:extLst>
              <a:ext uri="{FF2B5EF4-FFF2-40B4-BE49-F238E27FC236}">
                <a16:creationId xmlns:a16="http://schemas.microsoft.com/office/drawing/2014/main" id="{93CD346F-648E-87B1-6C05-82FE06E364B3}"/>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7518A1E2-FAAE-4AA4-7FDD-92BB292D2ADA}"/>
              </a:ext>
            </a:extLst>
          </p:cNvPr>
          <p:cNvSpPr>
            <a:spLocks noGrp="1"/>
          </p:cNvSpPr>
          <p:nvPr>
            <p:ph type="sldNum" sz="quarter" idx="12"/>
          </p:nvPr>
        </p:nvSpPr>
        <p:spPr/>
        <p:txBody>
          <a:bodyPr/>
          <a:lstStyle/>
          <a:p>
            <a:fld id="{A4E94856-3D36-4730-8E02-557B215100F3}" type="slidenum">
              <a:rPr lang="es-CO" smtClean="0"/>
              <a:pPr/>
              <a:t>‹Nº›</a:t>
            </a:fld>
            <a:endParaRPr lang="es-CO"/>
          </a:p>
        </p:txBody>
      </p:sp>
    </p:spTree>
    <p:extLst>
      <p:ext uri="{BB962C8B-B14F-4D97-AF65-F5344CB8AC3E}">
        <p14:creationId xmlns:p14="http://schemas.microsoft.com/office/powerpoint/2010/main" val="21900536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3087-14AE-3AC6-4350-E0349D2D9C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4BF725-6E0F-CF68-75B9-C8A432CAE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28978D-FD91-4943-63DD-452B2A3F9C6F}"/>
              </a:ext>
            </a:extLst>
          </p:cNvPr>
          <p:cNvSpPr>
            <a:spLocks noGrp="1"/>
          </p:cNvSpPr>
          <p:nvPr>
            <p:ph type="dt" sz="half" idx="10"/>
          </p:nvPr>
        </p:nvSpPr>
        <p:spPr/>
        <p:txBody>
          <a:bodyPr/>
          <a:lstStyle/>
          <a:p>
            <a:fld id="{1A8402F4-E43F-465A-B6B5-0BD50B27A656}" type="datetimeFigureOut">
              <a:rPr lang="es-CO" smtClean="0"/>
              <a:pPr/>
              <a:t>13/01/2026</a:t>
            </a:fld>
            <a:endParaRPr lang="es-CO"/>
          </a:p>
        </p:txBody>
      </p:sp>
      <p:sp>
        <p:nvSpPr>
          <p:cNvPr id="5" name="Footer Placeholder 4">
            <a:extLst>
              <a:ext uri="{FF2B5EF4-FFF2-40B4-BE49-F238E27FC236}">
                <a16:creationId xmlns:a16="http://schemas.microsoft.com/office/drawing/2014/main" id="{35292510-E6DA-1794-2976-835006296C65}"/>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002E93C2-0038-58D1-FFC8-DB53A63F1851}"/>
              </a:ext>
            </a:extLst>
          </p:cNvPr>
          <p:cNvSpPr>
            <a:spLocks noGrp="1"/>
          </p:cNvSpPr>
          <p:nvPr>
            <p:ph type="sldNum" sz="quarter" idx="12"/>
          </p:nvPr>
        </p:nvSpPr>
        <p:spPr/>
        <p:txBody>
          <a:bodyPr/>
          <a:lstStyle/>
          <a:p>
            <a:fld id="{A4E94856-3D36-4730-8E02-557B215100F3}" type="slidenum">
              <a:rPr lang="es-CO" smtClean="0"/>
              <a:pPr/>
              <a:t>‹Nº›</a:t>
            </a:fld>
            <a:endParaRPr lang="es-CO"/>
          </a:p>
        </p:txBody>
      </p:sp>
    </p:spTree>
    <p:extLst>
      <p:ext uri="{BB962C8B-B14F-4D97-AF65-F5344CB8AC3E}">
        <p14:creationId xmlns:p14="http://schemas.microsoft.com/office/powerpoint/2010/main" val="215902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dor 5">
    <p:spTree>
      <p:nvGrpSpPr>
        <p:cNvPr id="1" name=""/>
        <p:cNvGrpSpPr/>
        <p:nvPr/>
      </p:nvGrpSpPr>
      <p:grpSpPr>
        <a:xfrm>
          <a:off x="0" y="0"/>
          <a:ext cx="0" cy="0"/>
          <a:chOff x="0" y="0"/>
          <a:chExt cx="0" cy="0"/>
        </a:xfrm>
      </p:grpSpPr>
      <p:pic>
        <p:nvPicPr>
          <p:cNvPr id="7" name="Imagen 6" descr="Sitio web&#10;&#10;Descripción generada automáticamente">
            <a:extLst>
              <a:ext uri="{FF2B5EF4-FFF2-40B4-BE49-F238E27FC236}">
                <a16:creationId xmlns:a16="http://schemas.microsoft.com/office/drawing/2014/main" id="{16A98AE4-A120-45F9-AEDC-2228AECF8D05}"/>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6" name="Imagen 5">
            <a:extLst>
              <a:ext uri="{FF2B5EF4-FFF2-40B4-BE49-F238E27FC236}">
                <a16:creationId xmlns:a16="http://schemas.microsoft.com/office/drawing/2014/main" id="{AFE8801B-E592-894F-81E3-CF0CE72E0F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Elipse 10">
            <a:extLst>
              <a:ext uri="{FF2B5EF4-FFF2-40B4-BE49-F238E27FC236}">
                <a16:creationId xmlns:a16="http://schemas.microsoft.com/office/drawing/2014/main" id="{475A1FAD-8F77-4625-882B-89EB3B03C249}"/>
              </a:ext>
            </a:extLst>
          </p:cNvPr>
          <p:cNvSpPr/>
          <p:nvPr userDrawn="1"/>
        </p:nvSpPr>
        <p:spPr>
          <a:xfrm>
            <a:off x="1371600" y="2540000"/>
            <a:ext cx="3810000" cy="3810000"/>
          </a:xfrm>
          <a:prstGeom prst="ellipse">
            <a:avLst/>
          </a:prstGeom>
          <a:solidFill>
            <a:srgbClr val="7AD4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Título 1">
            <a:extLst>
              <a:ext uri="{FF2B5EF4-FFF2-40B4-BE49-F238E27FC236}">
                <a16:creationId xmlns:a16="http://schemas.microsoft.com/office/drawing/2014/main" id="{98C5A098-3396-4B91-8FB2-3E68317F5058}"/>
              </a:ext>
            </a:extLst>
          </p:cNvPr>
          <p:cNvSpPr>
            <a:spLocks noGrp="1"/>
          </p:cNvSpPr>
          <p:nvPr>
            <p:ph type="title" hasCustomPrompt="1"/>
          </p:nvPr>
        </p:nvSpPr>
        <p:spPr>
          <a:xfrm>
            <a:off x="1536700" y="3778250"/>
            <a:ext cx="3479800" cy="1162050"/>
          </a:xfrm>
        </p:spPr>
        <p:txBody>
          <a:bodyPr anchor="b">
            <a:normAutofit/>
          </a:bodyPr>
          <a:lstStyle>
            <a:lvl1pPr algn="ctr">
              <a:defRPr sz="3600">
                <a:solidFill>
                  <a:schemeClr val="bg1"/>
                </a:solidFill>
                <a:effectLst/>
              </a:defRPr>
            </a:lvl1pPr>
          </a:lstStyle>
          <a:p>
            <a:r>
              <a:rPr lang="es-ES" dirty="0"/>
              <a:t>Clic modificar separador 5</a:t>
            </a:r>
            <a:endParaRPr lang="es-CO" dirty="0"/>
          </a:p>
        </p:txBody>
      </p:sp>
      <p:pic>
        <p:nvPicPr>
          <p:cNvPr id="8" name="Graphic 18">
            <a:extLst>
              <a:ext uri="{FF2B5EF4-FFF2-40B4-BE49-F238E27FC236}">
                <a16:creationId xmlns:a16="http://schemas.microsoft.com/office/drawing/2014/main" id="{7E79B03C-8AD0-1D6C-AAB0-2F99A616785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13" y="6231835"/>
            <a:ext cx="1138733" cy="420338"/>
          </a:xfrm>
          <a:prstGeom prst="rect">
            <a:avLst/>
          </a:prstGeom>
        </p:spPr>
      </p:pic>
    </p:spTree>
    <p:extLst>
      <p:ext uri="{BB962C8B-B14F-4D97-AF65-F5344CB8AC3E}">
        <p14:creationId xmlns:p14="http://schemas.microsoft.com/office/powerpoint/2010/main" val="6077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parador 6">
    <p:spTree>
      <p:nvGrpSpPr>
        <p:cNvPr id="1" name=""/>
        <p:cNvGrpSpPr/>
        <p:nvPr/>
      </p:nvGrpSpPr>
      <p:grpSpPr>
        <a:xfrm>
          <a:off x="0" y="0"/>
          <a:ext cx="0" cy="0"/>
          <a:chOff x="0" y="0"/>
          <a:chExt cx="0" cy="0"/>
        </a:xfrm>
      </p:grpSpPr>
      <p:pic>
        <p:nvPicPr>
          <p:cNvPr id="4" name="Imagen 3" descr="Imagen que contiene interior, viendo, hombre, cuarto&#10;&#10;Descripción generada automáticamente">
            <a:extLst>
              <a:ext uri="{FF2B5EF4-FFF2-40B4-BE49-F238E27FC236}">
                <a16:creationId xmlns:a16="http://schemas.microsoft.com/office/drawing/2014/main" id="{E0B00FDD-E349-4D68-A8D8-EE1FE054316B}"/>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892F4B63-047A-A246-8936-5C2139BB23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Elipse 5">
            <a:extLst>
              <a:ext uri="{FF2B5EF4-FFF2-40B4-BE49-F238E27FC236}">
                <a16:creationId xmlns:a16="http://schemas.microsoft.com/office/drawing/2014/main" id="{43C54DD5-5A6B-4779-B0B3-F42273B3B8C5}"/>
              </a:ext>
            </a:extLst>
          </p:cNvPr>
          <p:cNvSpPr/>
          <p:nvPr userDrawn="1"/>
        </p:nvSpPr>
        <p:spPr>
          <a:xfrm>
            <a:off x="7213600" y="1524000"/>
            <a:ext cx="3810000" cy="3810000"/>
          </a:xfrm>
          <a:prstGeom prst="ellipse">
            <a:avLst/>
          </a:prstGeom>
          <a:solidFill>
            <a:srgbClr val="0E783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a:extLst>
              <a:ext uri="{FF2B5EF4-FFF2-40B4-BE49-F238E27FC236}">
                <a16:creationId xmlns:a16="http://schemas.microsoft.com/office/drawing/2014/main" id="{79AE5C54-0154-4D9F-A4DD-CF2BBEC961A6}"/>
              </a:ext>
            </a:extLst>
          </p:cNvPr>
          <p:cNvSpPr>
            <a:spLocks noGrp="1"/>
          </p:cNvSpPr>
          <p:nvPr>
            <p:ph type="title" hasCustomPrompt="1"/>
          </p:nvPr>
        </p:nvSpPr>
        <p:spPr>
          <a:xfrm>
            <a:off x="7378700" y="2838450"/>
            <a:ext cx="3479800" cy="1162050"/>
          </a:xfrm>
        </p:spPr>
        <p:txBody>
          <a:bodyPr anchor="b">
            <a:normAutofit/>
          </a:bodyPr>
          <a:lstStyle>
            <a:lvl1pPr algn="ctr">
              <a:defRPr sz="3600">
                <a:solidFill>
                  <a:schemeClr val="bg1"/>
                </a:solidFill>
                <a:effectLst/>
              </a:defRPr>
            </a:lvl1pPr>
          </a:lstStyle>
          <a:p>
            <a:r>
              <a:rPr lang="es-ES" dirty="0"/>
              <a:t>Clic modificar separador 6</a:t>
            </a:r>
            <a:endParaRPr lang="es-CO" dirty="0"/>
          </a:p>
        </p:txBody>
      </p:sp>
      <p:pic>
        <p:nvPicPr>
          <p:cNvPr id="8" name="Graphic 18">
            <a:extLst>
              <a:ext uri="{FF2B5EF4-FFF2-40B4-BE49-F238E27FC236}">
                <a16:creationId xmlns:a16="http://schemas.microsoft.com/office/drawing/2014/main" id="{D0CAADD8-1F18-0CFB-2270-8900EE3A820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13" y="6221896"/>
            <a:ext cx="1138733" cy="420338"/>
          </a:xfrm>
          <a:prstGeom prst="rect">
            <a:avLst/>
          </a:prstGeom>
        </p:spPr>
      </p:pic>
    </p:spTree>
    <p:extLst>
      <p:ext uri="{BB962C8B-B14F-4D97-AF65-F5344CB8AC3E}">
        <p14:creationId xmlns:p14="http://schemas.microsoft.com/office/powerpoint/2010/main" val="267076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1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1.xml"/><Relationship Id="rId1" Type="http://schemas.openxmlformats.org/officeDocument/2006/relationships/slideLayout" Target="../slideLayouts/slideLayout70.xml"/><Relationship Id="rId4" Type="http://schemas.openxmlformats.org/officeDocument/2006/relationships/image" Target="../media/image15.sv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2.xml"/><Relationship Id="rId1" Type="http://schemas.openxmlformats.org/officeDocument/2006/relationships/slideLayout" Target="../slideLayouts/slideLayout71.xml"/><Relationship Id="rId4" Type="http://schemas.openxmlformats.org/officeDocument/2006/relationships/image" Target="../media/image15.sv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3.xml"/><Relationship Id="rId1" Type="http://schemas.openxmlformats.org/officeDocument/2006/relationships/slideLayout" Target="../slideLayouts/slideLayout72.xml"/><Relationship Id="rId4" Type="http://schemas.openxmlformats.org/officeDocument/2006/relationships/image" Target="../media/image15.sv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4.xml"/><Relationship Id="rId1" Type="http://schemas.openxmlformats.org/officeDocument/2006/relationships/slideLayout" Target="../slideLayouts/slideLayout73.xml"/><Relationship Id="rId4" Type="http://schemas.openxmlformats.org/officeDocument/2006/relationships/image" Target="../media/image15.sv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5.xml"/><Relationship Id="rId1" Type="http://schemas.openxmlformats.org/officeDocument/2006/relationships/slideLayout" Target="../slideLayouts/slideLayout74.xml"/><Relationship Id="rId4" Type="http://schemas.openxmlformats.org/officeDocument/2006/relationships/image" Target="../media/image15.sv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21.xml"/><Relationship Id="rId1" Type="http://schemas.openxmlformats.org/officeDocument/2006/relationships/slideLayout" Target="../slideLayouts/slideLayout75.xml"/><Relationship Id="rId4" Type="http://schemas.openxmlformats.org/officeDocument/2006/relationships/image" Target="../media/image15.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4.xml"/><Relationship Id="rId1" Type="http://schemas.openxmlformats.org/officeDocument/2006/relationships/slideLayout" Target="../slideLayouts/slideLayout40.xml"/><Relationship Id="rId4" Type="http://schemas.openxmlformats.org/officeDocument/2006/relationships/image" Target="../media/image15.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6.xml"/><Relationship Id="rId1" Type="http://schemas.openxmlformats.org/officeDocument/2006/relationships/slideLayout" Target="../slideLayouts/slideLayout54.xml"/><Relationship Id="rId4" Type="http://schemas.openxmlformats.org/officeDocument/2006/relationships/image" Target="../media/image15.sv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7.xml"/><Relationship Id="rId1" Type="http://schemas.openxmlformats.org/officeDocument/2006/relationships/slideLayout" Target="../slideLayouts/slideLayout55.xml"/><Relationship Id="rId4" Type="http://schemas.openxmlformats.org/officeDocument/2006/relationships/image" Target="../media/image15.sv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8.xml"/><Relationship Id="rId1" Type="http://schemas.openxmlformats.org/officeDocument/2006/relationships/slideLayout" Target="../slideLayouts/slideLayout56.xml"/><Relationship Id="rId4" Type="http://schemas.openxmlformats.org/officeDocument/2006/relationships/image" Target="../media/image15.sv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9.xml"/><Relationship Id="rId1" Type="http://schemas.openxmlformats.org/officeDocument/2006/relationships/slideLayout" Target="../slideLayouts/slideLayout57.xml"/><Relationship Id="rId4" Type="http://schemas.openxmlformats.org/officeDocument/2006/relationships/image" Target="../media/image15.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8A8A8A"/>
            </a:gs>
            <a:gs pos="97000">
              <a:srgbClr val="4D4D4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503902" y="333171"/>
            <a:ext cx="9642987" cy="502572"/>
          </a:xfrm>
          <a:prstGeom prst="rect">
            <a:avLst/>
          </a:prstGeom>
        </p:spPr>
        <p:txBody>
          <a:bodyPr vert="horz" lIns="91440" tIns="45720" rIns="91440" bIns="45720" rtlCol="0" anchor="ctr">
            <a:normAutofit/>
          </a:bodyPr>
          <a:lstStyle/>
          <a:p>
            <a:r>
              <a:rPr lang="es-ES" dirty="0"/>
              <a:t>Haga clic para modificar el estilo de título de capítulo</a:t>
            </a:r>
            <a:endParaRPr lang="es-CO" dirty="0"/>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402F4-E43F-465A-B6B5-0BD50B27A656}" type="datetimeFigureOut">
              <a:rPr lang="es-CO" smtClean="0"/>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94856-3D36-4730-8E02-557B215100F3}" type="slidenum">
              <a:rPr lang="es-CO" smtClean="0"/>
              <a:t>‹Nº›</a:t>
            </a:fld>
            <a:endParaRPr lang="es-CO"/>
          </a:p>
        </p:txBody>
      </p:sp>
    </p:spTree>
    <p:extLst>
      <p:ext uri="{BB962C8B-B14F-4D97-AF65-F5344CB8AC3E}">
        <p14:creationId xmlns:p14="http://schemas.microsoft.com/office/powerpoint/2010/main" val="964376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2800" kern="1200">
          <a:solidFill>
            <a:schemeClr val="bg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rgbClr val="7EB52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8A8A8A"/>
            </a:gs>
            <a:gs pos="97000">
              <a:srgbClr val="4D4D4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503902" y="333171"/>
            <a:ext cx="9642987" cy="502572"/>
          </a:xfrm>
          <a:prstGeom prst="rect">
            <a:avLst/>
          </a:prstGeom>
        </p:spPr>
        <p:txBody>
          <a:bodyPr vert="horz" lIns="91440" tIns="45720" rIns="91440" bIns="45720" rtlCol="0" anchor="ctr">
            <a:normAutofit/>
          </a:bodyPr>
          <a:lstStyle/>
          <a:p>
            <a:r>
              <a:rPr lang="es-ES" dirty="0"/>
              <a:t>Haga clic para modificar el estilo de título de capítulo</a:t>
            </a:r>
            <a:endParaRPr lang="es-CO" dirty="0"/>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402F4-E43F-465A-B6B5-0BD50B27A656}" type="datetimeFigureOut">
              <a:rPr lang="es-CO" smtClean="0"/>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94856-3D36-4730-8E02-557B215100F3}" type="slidenum">
              <a:rPr lang="es-CO" smtClean="0"/>
              <a:t>‹Nº›</a:t>
            </a:fld>
            <a:endParaRPr lang="es-CO"/>
          </a:p>
        </p:txBody>
      </p:sp>
    </p:spTree>
    <p:extLst>
      <p:ext uri="{BB962C8B-B14F-4D97-AF65-F5344CB8AC3E}">
        <p14:creationId xmlns:p14="http://schemas.microsoft.com/office/powerpoint/2010/main" val="334200819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l" defTabSz="914400" rtl="0" eaLnBrk="1" latinLnBrk="0" hangingPunct="1">
        <a:lnSpc>
          <a:spcPct val="90000"/>
        </a:lnSpc>
        <a:spcBef>
          <a:spcPct val="0"/>
        </a:spcBef>
        <a:buNone/>
        <a:defRPr sz="2800" kern="1200">
          <a:solidFill>
            <a:schemeClr val="bg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rgbClr val="7EB52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244525679"/>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4223839558"/>
      </p:ext>
    </p:extLst>
  </p:cSld>
  <p:clrMap bg1="lt1" tx1="dk1" bg2="lt2" tx2="dk2" accent1="accent1" accent2="accent2" accent3="accent3" accent4="accent4" accent5="accent5" accent6="accent6" hlink="hlink" folHlink="folHlink"/>
  <p:sldLayoutIdLst>
    <p:sldLayoutId id="2147483750" r:id="rId1"/>
  </p:sldLayoutIdLst>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2223897237"/>
      </p:ext>
    </p:extLst>
  </p:cSld>
  <p:clrMap bg1="lt1" tx1="dk1" bg2="lt2" tx2="dk2" accent1="accent1" accent2="accent2" accent3="accent3" accent4="accent4" accent5="accent5" accent6="accent6" hlink="hlink" folHlink="folHlink"/>
  <p:sldLayoutIdLst>
    <p:sldLayoutId id="2147483762" r:id="rId1"/>
  </p:sldLayoutIdLst>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194525426"/>
      </p:ext>
    </p:extLst>
  </p:cSld>
  <p:clrMap bg1="lt1" tx1="dk1" bg2="lt2" tx2="dk2" accent1="accent1" accent2="accent2" accent3="accent3" accent4="accent4" accent5="accent5" accent6="accent6" hlink="hlink" folHlink="folHlink"/>
  <p:sldLayoutIdLst>
    <p:sldLayoutId id="2147483763" r:id="rId1"/>
  </p:sldLayoutIdLst>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1783545527"/>
      </p:ext>
    </p:extLst>
  </p:cSld>
  <p:clrMap bg1="lt1" tx1="dk1" bg2="lt2" tx2="dk2" accent1="accent1" accent2="accent2" accent3="accent3" accent4="accent4" accent5="accent5" accent6="accent6" hlink="hlink" folHlink="folHlink"/>
  <p:sldLayoutIdLst>
    <p:sldLayoutId id="2147483768" r:id="rId1"/>
  </p:sldLayoutIdLst>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284036253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194102084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63323384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766232256"/>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6F38AD-D1FA-41CC-83FD-FD523E351A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F1F32E-9BD6-4411-85BD-7224B496ED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E21B9-2EBC-40A9-916D-647862A3BD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A8CE0-E2BB-4ABF-8903-075716CCCDA8}" type="datetimeFigureOut">
              <a:rPr lang="en-US" smtClean="0"/>
              <a:t>1/13/2026</a:t>
            </a:fld>
            <a:endParaRPr lang="en-US"/>
          </a:p>
        </p:txBody>
      </p:sp>
      <p:sp>
        <p:nvSpPr>
          <p:cNvPr id="5" name="Footer Placeholder 4">
            <a:extLst>
              <a:ext uri="{FF2B5EF4-FFF2-40B4-BE49-F238E27FC236}">
                <a16:creationId xmlns:a16="http://schemas.microsoft.com/office/drawing/2014/main" id="{B7E5BBE4-6709-4587-B482-69A114B7D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D01C8E-D31B-47EC-B1A6-9C45CD324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85129-6AB1-48B9-A9DE-4D8337FD0A76}" type="slidenum">
              <a:rPr lang="en-US" smtClean="0"/>
              <a:t>‹Nº›</a:t>
            </a:fld>
            <a:endParaRPr lang="en-US"/>
          </a:p>
        </p:txBody>
      </p:sp>
    </p:spTree>
    <p:extLst>
      <p:ext uri="{BB962C8B-B14F-4D97-AF65-F5344CB8AC3E}">
        <p14:creationId xmlns:p14="http://schemas.microsoft.com/office/powerpoint/2010/main" val="15042478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80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110306222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2015605019"/>
      </p:ext>
    </p:extLst>
  </p:cSld>
  <p:clrMap bg1="lt1" tx1="dk1" bg2="lt2" tx2="dk2" accent1="accent1" accent2="accent2" accent3="accent3" accent4="accent4" accent5="accent5" accent6="accent6" hlink="hlink" folHlink="folHlink"/>
  <p:sldLayoutIdLst>
    <p:sldLayoutId id="2147483801" r:id="rId1"/>
  </p:sldLayoutIdLst>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8A8A8A"/>
            </a:gs>
            <a:gs pos="97000">
              <a:srgbClr val="4D4D4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503902" y="333171"/>
            <a:ext cx="9642987" cy="502572"/>
          </a:xfrm>
          <a:prstGeom prst="rect">
            <a:avLst/>
          </a:prstGeom>
        </p:spPr>
        <p:txBody>
          <a:bodyPr vert="horz" lIns="91440" tIns="45720" rIns="91440" bIns="45720" rtlCol="0" anchor="ctr">
            <a:normAutofit/>
          </a:bodyPr>
          <a:lstStyle/>
          <a:p>
            <a:r>
              <a:rPr lang="es-ES" dirty="0"/>
              <a:t>Haga clic para modificar el estilo de título de capítulo</a:t>
            </a:r>
            <a:endParaRPr lang="es-CO" dirty="0"/>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402F4-E43F-465A-B6B5-0BD50B27A656}" type="datetimeFigureOut">
              <a:rPr lang="es-CO" smtClean="0"/>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94856-3D36-4730-8E02-557B215100F3}" type="slidenum">
              <a:rPr lang="es-CO" smtClean="0"/>
              <a:t>‹Nº›</a:t>
            </a:fld>
            <a:endParaRPr lang="es-CO"/>
          </a:p>
        </p:txBody>
      </p:sp>
    </p:spTree>
    <p:extLst>
      <p:ext uri="{BB962C8B-B14F-4D97-AF65-F5344CB8AC3E}">
        <p14:creationId xmlns:p14="http://schemas.microsoft.com/office/powerpoint/2010/main" val="28787008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3" r:id="rId13"/>
  </p:sldLayoutIdLst>
  <p:txStyles>
    <p:titleStyle>
      <a:lvl1pPr algn="l" defTabSz="914400" rtl="0" eaLnBrk="1" latinLnBrk="0" hangingPunct="1">
        <a:lnSpc>
          <a:spcPct val="90000"/>
        </a:lnSpc>
        <a:spcBef>
          <a:spcPct val="0"/>
        </a:spcBef>
        <a:buNone/>
        <a:defRPr sz="2800" kern="1200">
          <a:solidFill>
            <a:schemeClr val="bg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rgbClr val="7EB52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194398894"/>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8A8A8A"/>
            </a:gs>
            <a:gs pos="97000">
              <a:srgbClr val="4D4D4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503902" y="333171"/>
            <a:ext cx="9642987" cy="502572"/>
          </a:xfrm>
          <a:prstGeom prst="rect">
            <a:avLst/>
          </a:prstGeom>
        </p:spPr>
        <p:txBody>
          <a:bodyPr vert="horz" lIns="91440" tIns="45720" rIns="91440" bIns="45720" rtlCol="0" anchor="ctr">
            <a:normAutofit/>
          </a:bodyPr>
          <a:lstStyle/>
          <a:p>
            <a:r>
              <a:rPr lang="es-ES" dirty="0"/>
              <a:t>Haga clic para modificar el estilo de título de capítulo</a:t>
            </a:r>
            <a:endParaRPr lang="es-CO" dirty="0"/>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402F4-E43F-465A-B6B5-0BD50B27A656}" type="datetimeFigureOut">
              <a:rPr lang="es-CO" smtClean="0"/>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94856-3D36-4730-8E02-557B215100F3}" type="slidenum">
              <a:rPr lang="es-CO" smtClean="0"/>
              <a:t>‹Nº›</a:t>
            </a:fld>
            <a:endParaRPr lang="es-CO"/>
          </a:p>
        </p:txBody>
      </p:sp>
    </p:spTree>
    <p:extLst>
      <p:ext uri="{BB962C8B-B14F-4D97-AF65-F5344CB8AC3E}">
        <p14:creationId xmlns:p14="http://schemas.microsoft.com/office/powerpoint/2010/main" val="27417604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20" r:id="rId13"/>
  </p:sldLayoutIdLst>
  <p:txStyles>
    <p:titleStyle>
      <a:lvl1pPr algn="l" defTabSz="914400" rtl="0" eaLnBrk="1" latinLnBrk="0" hangingPunct="1">
        <a:lnSpc>
          <a:spcPct val="90000"/>
        </a:lnSpc>
        <a:spcBef>
          <a:spcPct val="0"/>
        </a:spcBef>
        <a:buNone/>
        <a:defRPr sz="2800" kern="1200">
          <a:solidFill>
            <a:schemeClr val="bg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rgbClr val="7EB52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265674311"/>
      </p:ext>
    </p:extLst>
  </p:cSld>
  <p:clrMap bg1="lt1" tx1="dk1" bg2="lt2" tx2="dk2" accent1="accent1" accent2="accent2" accent3="accent3" accent4="accent4" accent5="accent5" accent6="accent6" hlink="hlink" folHlink="folHlink"/>
  <p:sldLayoutIdLst>
    <p:sldLayoutId id="2147483757" r:id="rId1"/>
  </p:sldLayoutIdLst>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3001213828"/>
      </p:ext>
    </p:extLst>
  </p:cSld>
  <p:clrMap bg1="lt1" tx1="dk1" bg2="lt2" tx2="dk2" accent1="accent1" accent2="accent2" accent3="accent3" accent4="accent4" accent5="accent5" accent6="accent6" hlink="hlink" folHlink="folHlink"/>
  <p:sldLayoutIdLst>
    <p:sldLayoutId id="2147483758" r:id="rId1"/>
  </p:sldLayoutIdLst>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894450164"/>
      </p:ext>
    </p:extLst>
  </p:cSld>
  <p:clrMap bg1="lt1" tx1="dk1" bg2="lt2" tx2="dk2" accent1="accent1" accent2="accent2" accent3="accent3" accent4="accent4" accent5="accent5" accent6="accent6" hlink="hlink" folHlink="folHlink"/>
  <p:sldLayoutIdLst>
    <p:sldLayoutId id="2147483759" r:id="rId1"/>
  </p:sldLayoutIdLst>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Marco 19">
            <a:extLst>
              <a:ext uri="{FF2B5EF4-FFF2-40B4-BE49-F238E27FC236}">
                <a16:creationId xmlns:a16="http://schemas.microsoft.com/office/drawing/2014/main" id="{DD277BF6-40FF-FD94-1735-C2D900D23D36}"/>
              </a:ext>
            </a:extLst>
          </p:cNvPr>
          <p:cNvSpPr/>
          <p:nvPr userDrawn="1"/>
        </p:nvSpPr>
        <p:spPr>
          <a:xfrm>
            <a:off x="0" y="-39757"/>
            <a:ext cx="12192000" cy="6897757"/>
          </a:xfrm>
          <a:prstGeom prst="frame">
            <a:avLst>
              <a:gd name="adj1" fmla="val 111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a16="http://schemas.microsoft.com/office/drawing/2014/main" id="{BEA60EB0-E025-485E-0E51-90B81969D7A3}"/>
              </a:ext>
            </a:extLst>
          </p:cNvPr>
          <p:cNvSpPr/>
          <p:nvPr userDrawn="1"/>
        </p:nvSpPr>
        <p:spPr>
          <a:xfrm>
            <a:off x="0" y="-17639"/>
            <a:ext cx="12201090" cy="893020"/>
          </a:xfrm>
          <a:prstGeom prst="rect">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2">
            <a:extLst>
              <a:ext uri="{FF2B5EF4-FFF2-40B4-BE49-F238E27FC236}">
                <a16:creationId xmlns:a16="http://schemas.microsoft.com/office/drawing/2014/main" id="{41DCB146-C642-B035-23AA-AE47CB558F81}"/>
              </a:ext>
            </a:extLst>
          </p:cNvPr>
          <p:cNvGrpSpPr/>
          <p:nvPr userDrawn="1"/>
        </p:nvGrpSpPr>
        <p:grpSpPr>
          <a:xfrm>
            <a:off x="109379" y="-39757"/>
            <a:ext cx="4901160" cy="804059"/>
            <a:chOff x="376432" y="23260"/>
            <a:chExt cx="4901160" cy="804059"/>
          </a:xfrm>
        </p:grpSpPr>
        <p:sp>
          <p:nvSpPr>
            <p:cNvPr id="9" name="TextBox 5">
              <a:extLst>
                <a:ext uri="{FF2B5EF4-FFF2-40B4-BE49-F238E27FC236}">
                  <a16:creationId xmlns:a16="http://schemas.microsoft.com/office/drawing/2014/main" id="{F1B34C1B-1F07-ED9C-652B-7AD5037294FB}"/>
                </a:ext>
              </a:extLst>
            </p:cNvPr>
            <p:cNvSpPr txBox="1"/>
            <p:nvPr/>
          </p:nvSpPr>
          <p:spPr>
            <a:xfrm>
              <a:off x="974868" y="218660"/>
              <a:ext cx="4302724" cy="5515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a:rPr>
                <a:t>LC – Tecnología de Información</a:t>
              </a:r>
              <a:endParaRPr kumimoji="0" lang="es-ES_tradnl" sz="2200" b="1" i="0" u="none" strike="noStrike" kern="1200" cap="none" spc="0" normalizeH="0" baseline="0" noProof="0">
                <a:ln>
                  <a:noFill/>
                </a:ln>
                <a:solidFill>
                  <a:prstClr val="white"/>
                </a:solidFill>
                <a:effectLst/>
                <a:uLnTx/>
                <a:uFillTx/>
                <a:latin typeface="Calibri (Body)"/>
                <a:ea typeface="IBM Plex Sans" charset="0"/>
                <a:cs typeface="Arial" panose="020B0604020202020204" pitchFamily="34" charset="0"/>
              </a:endParaRPr>
            </a:p>
          </p:txBody>
        </p:sp>
        <p:pic>
          <p:nvPicPr>
            <p:cNvPr id="10" name="Graphic 6" descr="Group brainstorm with solid fill">
              <a:extLst>
                <a:ext uri="{FF2B5EF4-FFF2-40B4-BE49-F238E27FC236}">
                  <a16:creationId xmlns:a16="http://schemas.microsoft.com/office/drawing/2014/main" id="{A010491A-EA05-FE6A-6D93-7C4787F12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432" y="23260"/>
              <a:ext cx="705564" cy="804059"/>
            </a:xfrm>
            <a:prstGeom prst="rect">
              <a:avLst/>
            </a:prstGeom>
          </p:spPr>
        </p:pic>
      </p:grpSp>
      <p:sp>
        <p:nvSpPr>
          <p:cNvPr id="2" name="Marcador de título 1">
            <a:extLst>
              <a:ext uri="{FF2B5EF4-FFF2-40B4-BE49-F238E27FC236}">
                <a16:creationId xmlns:a16="http://schemas.microsoft.com/office/drawing/2014/main" id="{047693E7-6820-48AD-8011-C165795A8F0C}"/>
              </a:ext>
            </a:extLst>
          </p:cNvPr>
          <p:cNvSpPr>
            <a:spLocks noGrp="1"/>
          </p:cNvSpPr>
          <p:nvPr>
            <p:ph type="title"/>
          </p:nvPr>
        </p:nvSpPr>
        <p:spPr>
          <a:xfrm>
            <a:off x="1240093" y="996954"/>
            <a:ext cx="9642987" cy="502572"/>
          </a:xfrm>
          <a:prstGeom prst="rect">
            <a:avLst/>
          </a:prstGeom>
        </p:spPr>
        <p:txBody>
          <a:bodyPr vert="horz" lIns="91440" tIns="45720" rIns="91440" bIns="45720" rtlCol="0" anchor="ctr">
            <a:normAutofit/>
          </a:bodyPr>
          <a:lstStyle/>
          <a:p>
            <a:r>
              <a:rPr lang="es-ES"/>
              <a:t>Haga clic para modificar el estilo de título de capítulo</a:t>
            </a:r>
            <a:endParaRPr lang="es-CO"/>
          </a:p>
        </p:txBody>
      </p:sp>
      <p:sp>
        <p:nvSpPr>
          <p:cNvPr id="3" name="Marcador de texto 2">
            <a:extLst>
              <a:ext uri="{FF2B5EF4-FFF2-40B4-BE49-F238E27FC236}">
                <a16:creationId xmlns:a16="http://schemas.microsoft.com/office/drawing/2014/main" id="{37AB7D87-EEEB-408F-970F-9FEE2D1532A2}"/>
              </a:ext>
            </a:extLst>
          </p:cNvPr>
          <p:cNvSpPr>
            <a:spLocks noGrp="1"/>
          </p:cNvSpPr>
          <p:nvPr>
            <p:ph type="body" idx="1"/>
          </p:nvPr>
        </p:nvSpPr>
        <p:spPr>
          <a:xfrm>
            <a:off x="1071716" y="1602658"/>
            <a:ext cx="9979742" cy="412954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4" name="Marcador de fecha 3">
            <a:extLst>
              <a:ext uri="{FF2B5EF4-FFF2-40B4-BE49-F238E27FC236}">
                <a16:creationId xmlns:a16="http://schemas.microsoft.com/office/drawing/2014/main" id="{2AF661F5-42B5-4FE2-A48F-7863DDA74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A8402F4-E43F-465A-B6B5-0BD50B27A656}" type="datetimeFigureOut">
              <a:rPr lang="es-CO" smtClean="0"/>
              <a:pPr/>
              <a:t>13/01/2026</a:t>
            </a:fld>
            <a:endParaRPr lang="es-CO"/>
          </a:p>
        </p:txBody>
      </p:sp>
      <p:sp>
        <p:nvSpPr>
          <p:cNvPr id="5" name="Marcador de pie de página 4">
            <a:extLst>
              <a:ext uri="{FF2B5EF4-FFF2-40B4-BE49-F238E27FC236}">
                <a16:creationId xmlns:a16="http://schemas.microsoft.com/office/drawing/2014/main" id="{B2CD7C8D-8B9E-4482-BD97-7C7DD91C0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a:p>
        </p:txBody>
      </p:sp>
      <p:sp>
        <p:nvSpPr>
          <p:cNvPr id="6" name="Marcador de número de diapositiva 5">
            <a:extLst>
              <a:ext uri="{FF2B5EF4-FFF2-40B4-BE49-F238E27FC236}">
                <a16:creationId xmlns:a16="http://schemas.microsoft.com/office/drawing/2014/main" id="{5C57A4CB-EE36-4020-9A88-F35C6DC86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E94856-3D36-4730-8E02-557B215100F3}" type="slidenum">
              <a:rPr lang="es-CO" smtClean="0"/>
              <a:pPr/>
              <a:t>‹Nº›</a:t>
            </a:fld>
            <a:endParaRPr lang="es-CO"/>
          </a:p>
        </p:txBody>
      </p:sp>
    </p:spTree>
    <p:extLst>
      <p:ext uri="{BB962C8B-B14F-4D97-AF65-F5344CB8AC3E}">
        <p14:creationId xmlns:p14="http://schemas.microsoft.com/office/powerpoint/2010/main" val="3326272187"/>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7FFE5787_8FAA0140.xm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18" Type="http://schemas.openxmlformats.org/officeDocument/2006/relationships/image" Target="../media/image64.png"/><Relationship Id="rId3" Type="http://schemas.openxmlformats.org/officeDocument/2006/relationships/image" Target="../media/image18.png"/><Relationship Id="rId21" Type="http://schemas.openxmlformats.org/officeDocument/2006/relationships/image" Target="../media/image67.svg"/><Relationship Id="rId7" Type="http://schemas.openxmlformats.org/officeDocument/2006/relationships/image" Target="../media/image20.pn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notesSlide" Target="../notesSlides/notesSlide2.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19.xml"/><Relationship Id="rId6" Type="http://schemas.openxmlformats.org/officeDocument/2006/relationships/image" Target="../media/image5.svg"/><Relationship Id="rId11" Type="http://schemas.openxmlformats.org/officeDocument/2006/relationships/image" Target="../media/image57.svg"/><Relationship Id="rId5" Type="http://schemas.openxmlformats.org/officeDocument/2006/relationships/image" Target="../media/image4.png"/><Relationship Id="rId15" Type="http://schemas.openxmlformats.org/officeDocument/2006/relationships/image" Target="../media/image61.svg"/><Relationship Id="rId10" Type="http://schemas.openxmlformats.org/officeDocument/2006/relationships/image" Target="../media/image56.png"/><Relationship Id="rId19" Type="http://schemas.openxmlformats.org/officeDocument/2006/relationships/image" Target="../media/image65.svg"/><Relationship Id="rId4" Type="http://schemas.openxmlformats.org/officeDocument/2006/relationships/image" Target="../media/image19.svg"/><Relationship Id="rId9" Type="http://schemas.openxmlformats.org/officeDocument/2006/relationships/image" Target="../media/image55.svg"/><Relationship Id="rId14"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9.sv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72.png"/><Relationship Id="rId5" Type="http://schemas.openxmlformats.org/officeDocument/2006/relationships/image" Target="../media/image5.svg"/><Relationship Id="rId10" Type="http://schemas.openxmlformats.org/officeDocument/2006/relationships/image" Target="../media/image71.png"/><Relationship Id="rId4" Type="http://schemas.openxmlformats.org/officeDocument/2006/relationships/image" Target="../media/image4.png"/><Relationship Id="rId9" Type="http://schemas.openxmlformats.org/officeDocument/2006/relationships/image" Target="../media/image70.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18" Type="http://schemas.openxmlformats.org/officeDocument/2006/relationships/image" Target="../media/image64.png"/><Relationship Id="rId3" Type="http://schemas.openxmlformats.org/officeDocument/2006/relationships/image" Target="../media/image18.png"/><Relationship Id="rId21" Type="http://schemas.openxmlformats.org/officeDocument/2006/relationships/image" Target="../media/image67.svg"/><Relationship Id="rId7" Type="http://schemas.openxmlformats.org/officeDocument/2006/relationships/image" Target="../media/image20.pn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notesSlide" Target="../notesSlides/notesSlide3.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19.xml"/><Relationship Id="rId6" Type="http://schemas.openxmlformats.org/officeDocument/2006/relationships/image" Target="../media/image5.svg"/><Relationship Id="rId11" Type="http://schemas.openxmlformats.org/officeDocument/2006/relationships/image" Target="../media/image57.svg"/><Relationship Id="rId5" Type="http://schemas.openxmlformats.org/officeDocument/2006/relationships/image" Target="../media/image4.png"/><Relationship Id="rId15" Type="http://schemas.openxmlformats.org/officeDocument/2006/relationships/image" Target="../media/image61.svg"/><Relationship Id="rId10" Type="http://schemas.openxmlformats.org/officeDocument/2006/relationships/image" Target="../media/image56.png"/><Relationship Id="rId19" Type="http://schemas.openxmlformats.org/officeDocument/2006/relationships/image" Target="../media/image65.svg"/><Relationship Id="rId4" Type="http://schemas.openxmlformats.org/officeDocument/2006/relationships/image" Target="../media/image19.svg"/><Relationship Id="rId9" Type="http://schemas.openxmlformats.org/officeDocument/2006/relationships/image" Target="../media/image55.svg"/><Relationship Id="rId14"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3.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76.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5.svg"/><Relationship Id="rId11" Type="http://schemas.openxmlformats.org/officeDocument/2006/relationships/image" Target="../media/image71.png"/><Relationship Id="rId5" Type="http://schemas.openxmlformats.org/officeDocument/2006/relationships/image" Target="../media/image4.png"/><Relationship Id="rId10" Type="http://schemas.openxmlformats.org/officeDocument/2006/relationships/image" Target="../media/image70.png"/><Relationship Id="rId4" Type="http://schemas.openxmlformats.org/officeDocument/2006/relationships/image" Target="../media/image19.svg"/><Relationship Id="rId9" Type="http://schemas.openxmlformats.org/officeDocument/2006/relationships/image" Target="../media/image75.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5.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5.svg"/><Relationship Id="rId11" Type="http://schemas.openxmlformats.org/officeDocument/2006/relationships/image" Target="../media/image63.svg"/><Relationship Id="rId5" Type="http://schemas.openxmlformats.org/officeDocument/2006/relationships/image" Target="../media/image4.png"/><Relationship Id="rId15" Type="http://schemas.openxmlformats.org/officeDocument/2006/relationships/image" Target="../media/image59.svg"/><Relationship Id="rId10" Type="http://schemas.openxmlformats.org/officeDocument/2006/relationships/image" Target="../media/image62.png"/><Relationship Id="rId4" Type="http://schemas.openxmlformats.org/officeDocument/2006/relationships/image" Target="../media/image19.svg"/><Relationship Id="rId9" Type="http://schemas.openxmlformats.org/officeDocument/2006/relationships/image" Target="../media/image57.svg"/><Relationship Id="rId1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81.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5.svg"/><Relationship Id="rId11" Type="http://schemas.openxmlformats.org/officeDocument/2006/relationships/image" Target="../media/image80.png"/><Relationship Id="rId5" Type="http://schemas.openxmlformats.org/officeDocument/2006/relationships/image" Target="../media/image4.png"/><Relationship Id="rId10" Type="http://schemas.openxmlformats.org/officeDocument/2006/relationships/image" Target="../media/image79.png"/><Relationship Id="rId4" Type="http://schemas.openxmlformats.org/officeDocument/2006/relationships/image" Target="../media/image19.svg"/><Relationship Id="rId9" Type="http://schemas.openxmlformats.org/officeDocument/2006/relationships/image" Target="../media/image78.png"/></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9.xml"/><Relationship Id="rId5" Type="http://schemas.openxmlformats.org/officeDocument/2006/relationships/hyperlink" Target="https://vhepmsm3ci.hec.corp.epm.com.co:50001/sap(bD1lcyZjPTMwMCZkPW1pbg==)/bc/bsp/sap/crm_ui_start/default.htm" TargetMode="Externa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hyperlink" Target="https://epmco.sharepoint.com/:x:/r/teams/ProyectoSAPHIRO-20-SoporteyOperacin/_layouts/15/Doc2.aspx?action=edit&amp;sourcedoc=%7B86a55adf-2d06-463a-abb3-272ffbb17b29%7D&amp;wdOrigin=TEAMS-MAGLEV.teamsSdk_ns.rwc&amp;wdExp=TEAMS-TREATMENT&amp;wdhostclicktime=1767449831682&amp;web=1" TargetMode="External"/><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82.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84.svg"/></Relationships>
</file>

<file path=ppt/slides/_rels/slide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87.svg"/><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sv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9.sv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8.png"/><Relationship Id="rId16" Type="http://schemas.openxmlformats.org/officeDocument/2006/relationships/image" Target="../media/image33.svg"/><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28.png"/><Relationship Id="rId5" Type="http://schemas.openxmlformats.org/officeDocument/2006/relationships/image" Target="../media/image5.sv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4.png"/><Relationship Id="rId9" Type="http://schemas.openxmlformats.org/officeDocument/2006/relationships/image" Target="../media/image26.png"/><Relationship Id="rId14"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5.sv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9.xml"/><Relationship Id="rId6" Type="http://schemas.microsoft.com/office/2007/relationships/hdphoto" Target="../media/hdphoto3.wdp"/><Relationship Id="rId5" Type="http://schemas.openxmlformats.org/officeDocument/2006/relationships/image" Target="../media/image34.png"/><Relationship Id="rId10" Type="http://schemas.openxmlformats.org/officeDocument/2006/relationships/image" Target="../media/image36.svg"/><Relationship Id="rId4" Type="http://schemas.openxmlformats.org/officeDocument/2006/relationships/image" Target="../media/image20.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9.svg"/><Relationship Id="rId7"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9.svg"/><Relationship Id="rId7"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5.svg"/><Relationship Id="rId10" Type="http://schemas.openxmlformats.org/officeDocument/2006/relationships/image" Target="../media/image42.svg"/><Relationship Id="rId4" Type="http://schemas.openxmlformats.org/officeDocument/2006/relationships/image" Target="../media/image4.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47.png"/><Relationship Id="rId3" Type="http://schemas.openxmlformats.org/officeDocument/2006/relationships/image" Target="../media/image19.svg"/><Relationship Id="rId7" Type="http://schemas.openxmlformats.org/officeDocument/2006/relationships/image" Target="../media/image26.png"/><Relationship Id="rId12" Type="http://schemas.openxmlformats.org/officeDocument/2006/relationships/image" Target="../media/image46.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45.png"/><Relationship Id="rId5" Type="http://schemas.openxmlformats.org/officeDocument/2006/relationships/image" Target="../media/image5.svg"/><Relationship Id="rId10" Type="http://schemas.openxmlformats.org/officeDocument/2006/relationships/image" Target="../media/image44.png"/><Relationship Id="rId4" Type="http://schemas.openxmlformats.org/officeDocument/2006/relationships/image" Target="../media/image4.png"/><Relationship Id="rId9" Type="http://schemas.openxmlformats.org/officeDocument/2006/relationships/image" Target="../media/image43.png"/><Relationship Id="rId14"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9.svg"/><Relationship Id="rId7" Type="http://schemas.openxmlformats.org/officeDocument/2006/relationships/image" Target="../media/image49.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53.png"/><Relationship Id="rId5" Type="http://schemas.openxmlformats.org/officeDocument/2006/relationships/image" Target="../media/image5.svg"/><Relationship Id="rId10" Type="http://schemas.openxmlformats.org/officeDocument/2006/relationships/image" Target="../media/image52.png"/><Relationship Id="rId4" Type="http://schemas.openxmlformats.org/officeDocument/2006/relationships/image" Target="../media/image4.png"/><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E599-65D0-1E83-1FF3-58D8110620C6}"/>
              </a:ext>
            </a:extLst>
          </p:cNvPr>
          <p:cNvSpPr>
            <a:spLocks noGrp="1"/>
          </p:cNvSpPr>
          <p:nvPr>
            <p:ph type="ctrTitle"/>
          </p:nvPr>
        </p:nvSpPr>
        <p:spPr>
          <a:xfrm>
            <a:off x="537308" y="127000"/>
            <a:ext cx="5753621" cy="1647953"/>
          </a:xfrm>
        </p:spPr>
        <p:txBody>
          <a:bodyPr/>
          <a:lstStyle/>
          <a:p>
            <a:r>
              <a:rPr lang="es-CO" dirty="0"/>
              <a:t>Proyecto SAPHIRO</a:t>
            </a:r>
            <a:endParaRPr lang="en-US" dirty="0"/>
          </a:p>
        </p:txBody>
      </p:sp>
      <p:sp>
        <p:nvSpPr>
          <p:cNvPr id="4" name="Content Placeholder 3">
            <a:extLst>
              <a:ext uri="{FF2B5EF4-FFF2-40B4-BE49-F238E27FC236}">
                <a16:creationId xmlns:a16="http://schemas.microsoft.com/office/drawing/2014/main" id="{7DC8D7AF-4883-FA97-F515-8D9788D7A69D}"/>
              </a:ext>
            </a:extLst>
          </p:cNvPr>
          <p:cNvSpPr>
            <a:spLocks noGrp="1"/>
          </p:cNvSpPr>
          <p:nvPr>
            <p:ph sz="quarter" idx="11"/>
          </p:nvPr>
        </p:nvSpPr>
        <p:spPr>
          <a:xfrm>
            <a:off x="1682782" y="1856416"/>
            <a:ext cx="3462671" cy="495300"/>
          </a:xfrm>
        </p:spPr>
        <p:txBody>
          <a:bodyPr>
            <a:normAutofit fontScale="62500" lnSpcReduction="20000"/>
          </a:bodyPr>
          <a:lstStyle/>
          <a:p>
            <a:r>
              <a:rPr lang="es-CO" b="0" i="0" dirty="0"/>
              <a:t>Gestión de Solicitudes de Cambio (ChaRM) en SAP</a:t>
            </a:r>
            <a:endParaRPr lang="en-US" dirty="0"/>
          </a:p>
        </p:txBody>
      </p:sp>
      <p:sp>
        <p:nvSpPr>
          <p:cNvPr id="5" name="Rectangle 4">
            <a:extLst>
              <a:ext uri="{FF2B5EF4-FFF2-40B4-BE49-F238E27FC236}">
                <a16:creationId xmlns:a16="http://schemas.microsoft.com/office/drawing/2014/main" id="{45618DFA-B48D-5A87-ADDC-F9F7AE7F51D0}"/>
              </a:ext>
            </a:extLst>
          </p:cNvPr>
          <p:cNvSpPr/>
          <p:nvPr/>
        </p:nvSpPr>
        <p:spPr>
          <a:xfrm>
            <a:off x="114300" y="6081365"/>
            <a:ext cx="1638300" cy="649635"/>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69C07813-7336-B54B-8504-6CFAB49653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5685" y="6261100"/>
            <a:ext cx="992431" cy="370778"/>
          </a:xfrm>
          <a:prstGeom prst="rect">
            <a:avLst/>
          </a:prstGeom>
        </p:spPr>
      </p:pic>
      <p:cxnSp>
        <p:nvCxnSpPr>
          <p:cNvPr id="15" name="Straight Connector 14">
            <a:extLst>
              <a:ext uri="{FF2B5EF4-FFF2-40B4-BE49-F238E27FC236}">
                <a16:creationId xmlns:a16="http://schemas.microsoft.com/office/drawing/2014/main" id="{B812B366-595E-89F8-0BBF-C9868502D14F}"/>
              </a:ext>
            </a:extLst>
          </p:cNvPr>
          <p:cNvCxnSpPr/>
          <p:nvPr/>
        </p:nvCxnSpPr>
        <p:spPr>
          <a:xfrm>
            <a:off x="1584161" y="1774953"/>
            <a:ext cx="3721100" cy="0"/>
          </a:xfrm>
          <a:prstGeom prst="line">
            <a:avLst/>
          </a:prstGeom>
          <a:ln>
            <a:solidFill>
              <a:schemeClr val="bg1">
                <a:alpha val="67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3EDDA67-97B0-36AD-792B-459DDA7ECB0B}"/>
              </a:ext>
            </a:extLst>
          </p:cNvPr>
          <p:cNvGrpSpPr/>
          <p:nvPr/>
        </p:nvGrpSpPr>
        <p:grpSpPr>
          <a:xfrm>
            <a:off x="435685" y="4753934"/>
            <a:ext cx="3462671" cy="495300"/>
            <a:chOff x="435685" y="4753934"/>
            <a:chExt cx="3462671" cy="495300"/>
          </a:xfrm>
        </p:grpSpPr>
        <p:sp>
          <p:nvSpPr>
            <p:cNvPr id="9" name="Content Placeholder 3">
              <a:extLst>
                <a:ext uri="{FF2B5EF4-FFF2-40B4-BE49-F238E27FC236}">
                  <a16:creationId xmlns:a16="http://schemas.microsoft.com/office/drawing/2014/main" id="{31B5A158-F15A-AC71-4E8A-AF9534330290}"/>
                </a:ext>
              </a:extLst>
            </p:cNvPr>
            <p:cNvSpPr txBox="1">
              <a:spLocks/>
            </p:cNvSpPr>
            <p:nvPr/>
          </p:nvSpPr>
          <p:spPr>
            <a:xfrm>
              <a:off x="435685" y="4753934"/>
              <a:ext cx="3462671" cy="4953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i="1" kern="1200">
                  <a:solidFill>
                    <a:srgbClr val="0E783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rgbClr val="7EB52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2800" b="1" i="1" u="none" strike="noStrike" kern="1200" cap="none" spc="0" normalizeH="0" baseline="0" noProof="0" dirty="0" err="1">
                  <a:ln>
                    <a:noFill/>
                  </a:ln>
                  <a:solidFill>
                    <a:prstClr val="white"/>
                  </a:solidFill>
                  <a:effectLst/>
                  <a:uLnTx/>
                  <a:uFillTx/>
                  <a:latin typeface="Calibri" panose="020F0502020204030204"/>
                  <a:ea typeface="+mn-ea"/>
                  <a:cs typeface="+mn-cs"/>
                </a:rPr>
                <a:t>Solution</a:t>
              </a:r>
              <a:r>
                <a:rPr kumimoji="0" lang="es-CO" sz="2800" b="1" i="1" u="none" strike="noStrike" kern="1200" cap="none" spc="0" normalizeH="0" baseline="0" noProof="0" dirty="0">
                  <a:ln>
                    <a:noFill/>
                  </a:ln>
                  <a:solidFill>
                    <a:prstClr val="white"/>
                  </a:solidFill>
                  <a:effectLst/>
                  <a:uLnTx/>
                  <a:uFillTx/>
                  <a:latin typeface="Calibri" panose="020F0502020204030204"/>
                  <a:ea typeface="+mn-ea"/>
                  <a:cs typeface="+mn-cs"/>
                </a:rPr>
                <a:t> Manager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24909DD5-C628-3438-A2BA-DA413062D942}"/>
                </a:ext>
              </a:extLst>
            </p:cNvPr>
            <p:cNvCxnSpPr>
              <a:cxnSpLocks/>
            </p:cNvCxnSpPr>
            <p:nvPr/>
          </p:nvCxnSpPr>
          <p:spPr>
            <a:xfrm>
              <a:off x="923261" y="5186539"/>
              <a:ext cx="2521450" cy="0"/>
            </a:xfrm>
            <a:prstGeom prst="line">
              <a:avLst/>
            </a:prstGeom>
            <a:ln>
              <a:solidFill>
                <a:schemeClr val="bg1">
                  <a:alpha val="67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0283328"/>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C21F6-B153-CC46-F58B-E30C60375E3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FD4D8D7-A62A-299C-3F40-B67C2D99816F}"/>
              </a:ext>
            </a:extLst>
          </p:cNvPr>
          <p:cNvGrpSpPr/>
          <p:nvPr/>
        </p:nvGrpSpPr>
        <p:grpSpPr>
          <a:xfrm>
            <a:off x="234082" y="145883"/>
            <a:ext cx="5212486" cy="1304342"/>
            <a:chOff x="202341" y="329019"/>
            <a:chExt cx="5212486" cy="1304342"/>
          </a:xfrm>
        </p:grpSpPr>
        <p:sp>
          <p:nvSpPr>
            <p:cNvPr id="10" name="Rectangle: Rounded Corners 9">
              <a:extLst>
                <a:ext uri="{FF2B5EF4-FFF2-40B4-BE49-F238E27FC236}">
                  <a16:creationId xmlns:a16="http://schemas.microsoft.com/office/drawing/2014/main" id="{F937EEE8-5CC7-F2A9-E895-54F86CA2F0D0}"/>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50EF9C2-9676-7909-02AD-E2B3AA82A817}"/>
                </a:ext>
              </a:extLst>
            </p:cNvPr>
            <p:cNvSpPr txBox="1"/>
            <p:nvPr/>
          </p:nvSpPr>
          <p:spPr>
            <a:xfrm>
              <a:off x="1491573" y="774482"/>
              <a:ext cx="3923254" cy="461665"/>
            </a:xfrm>
            <a:prstGeom prst="rect">
              <a:avLst/>
            </a:prstGeom>
            <a:noFill/>
          </p:spPr>
          <p:txBody>
            <a:bodyPr wrap="square" rtlCol="0">
              <a:spAutoFit/>
            </a:bodyPr>
            <a:lstStyle/>
            <a:p>
              <a:pPr algn="ctr">
                <a:defRPr/>
              </a:pPr>
              <a:r>
                <a:rPr lang="es-CO" sz="2400" dirty="0">
                  <a:solidFill>
                    <a:schemeClr val="bg1"/>
                  </a:solidFill>
                </a:rPr>
                <a:t>Cambio Normal</a:t>
              </a:r>
            </a:p>
          </p:txBody>
        </p:sp>
        <p:grpSp>
          <p:nvGrpSpPr>
            <p:cNvPr id="45" name="Group 44">
              <a:extLst>
                <a:ext uri="{FF2B5EF4-FFF2-40B4-BE49-F238E27FC236}">
                  <a16:creationId xmlns:a16="http://schemas.microsoft.com/office/drawing/2014/main" id="{E902E515-C738-D8D9-4483-95193D5BCC82}"/>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6820A1B4-6711-E06F-A7A3-66463D900441}"/>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CB349215-4A5D-C06C-CBC2-B4617C4C6B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53B0A0FF-6D3B-E14F-A271-80558CC5F2EB}"/>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A26A8377-88E6-3E99-A56F-097F8321F18F}"/>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C3E844E8-B28B-579C-63A0-27601003E24E}"/>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00494BD0-7BF7-9F67-2C7E-C1BAB8FCB489}"/>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D8E95BCB-CDB0-CCDE-F767-3755D4AF002D}"/>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BCD62CD9-4B6F-A209-6CB9-F3D760C730CB}"/>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47" name="TextBox 46">
            <a:extLst>
              <a:ext uri="{FF2B5EF4-FFF2-40B4-BE49-F238E27FC236}">
                <a16:creationId xmlns:a16="http://schemas.microsoft.com/office/drawing/2014/main" id="{777020EC-E4FB-1C17-F34C-04B365D8BD7D}"/>
              </a:ext>
            </a:extLst>
          </p:cNvPr>
          <p:cNvSpPr txBox="1"/>
          <p:nvPr/>
        </p:nvSpPr>
        <p:spPr>
          <a:xfrm>
            <a:off x="-197375" y="5496082"/>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15" name="Rounded Rectangle 151">
            <a:extLst>
              <a:ext uri="{FF2B5EF4-FFF2-40B4-BE49-F238E27FC236}">
                <a16:creationId xmlns:a16="http://schemas.microsoft.com/office/drawing/2014/main" id="{0EFE2B41-1FA2-1014-FFC7-9CFA1EB120CF}"/>
              </a:ext>
            </a:extLst>
          </p:cNvPr>
          <p:cNvSpPr/>
          <p:nvPr/>
        </p:nvSpPr>
        <p:spPr bwMode="gray">
          <a:xfrm>
            <a:off x="238715" y="2605208"/>
            <a:ext cx="11773726" cy="1383962"/>
          </a:xfrm>
          <a:prstGeom prst="roundRect">
            <a:avLst>
              <a:gd name="adj" fmla="val 0"/>
            </a:avLst>
          </a:prstGeom>
          <a:solidFill>
            <a:schemeClr val="accent4">
              <a:lumMod val="20000"/>
              <a:lumOff val="80000"/>
              <a:alpha val="10000"/>
            </a:schemeClr>
          </a:solidFill>
          <a:ln w="6350" algn="ctr">
            <a:solidFill>
              <a:schemeClr val="bg2">
                <a:alpha val="50000"/>
              </a:schemeClr>
            </a:solidFill>
            <a:miter lim="800000"/>
            <a:headEnd/>
            <a:tailEnd/>
          </a:ln>
        </p:spPr>
        <p:txBody>
          <a:bodyPr vert="vert270" lIns="36000" tIns="0" rIns="0" bIns="0" rtlCol="0" anchor="t" anchorCtr="0"/>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accent6"/>
                </a:solidFill>
                <a:effectLst/>
                <a:uLnTx/>
                <a:uFillTx/>
                <a:ea typeface="Arial Unicode MS" pitchFamily="34" charset="-128"/>
                <a:cs typeface="Arial Unicode MS" pitchFamily="34" charset="-128"/>
              </a:rPr>
              <a:t> Equipo </a:t>
            </a:r>
          </a:p>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err="1">
                <a:ln>
                  <a:noFill/>
                </a:ln>
                <a:solidFill>
                  <a:schemeClr val="accent6"/>
                </a:solidFill>
                <a:effectLst/>
                <a:uLnTx/>
                <a:uFillTx/>
                <a:ea typeface="Arial Unicode MS" pitchFamily="34" charset="-128"/>
                <a:cs typeface="Arial Unicode MS" pitchFamily="34" charset="-128"/>
              </a:rPr>
              <a:t>Desarrollador</a:t>
            </a:r>
            <a:endParaRPr kumimoji="0" lang="en-US" sz="1200" b="0" i="0" u="none" strike="noStrike" kern="0" cap="none" spc="0" normalizeH="0" baseline="0" noProof="0" dirty="0">
              <a:ln>
                <a:noFill/>
              </a:ln>
              <a:solidFill>
                <a:schemeClr val="accent6"/>
              </a:solidFill>
              <a:effectLst/>
              <a:uLnTx/>
              <a:uFillTx/>
              <a:ea typeface="Arial Unicode MS" pitchFamily="34" charset="-128"/>
              <a:cs typeface="Arial Unicode MS" pitchFamily="34" charset="-128"/>
            </a:endParaRPr>
          </a:p>
        </p:txBody>
      </p:sp>
      <p:grpSp>
        <p:nvGrpSpPr>
          <p:cNvPr id="23" name="Group 22">
            <a:extLst>
              <a:ext uri="{FF2B5EF4-FFF2-40B4-BE49-F238E27FC236}">
                <a16:creationId xmlns:a16="http://schemas.microsoft.com/office/drawing/2014/main" id="{785FC8B7-DE2B-15BA-0AC2-E656B31119B2}"/>
              </a:ext>
            </a:extLst>
          </p:cNvPr>
          <p:cNvGrpSpPr/>
          <p:nvPr/>
        </p:nvGrpSpPr>
        <p:grpSpPr>
          <a:xfrm>
            <a:off x="2199356" y="2852853"/>
            <a:ext cx="930480" cy="539999"/>
            <a:chOff x="655489" y="1926495"/>
            <a:chExt cx="322917" cy="201423"/>
          </a:xfrm>
        </p:grpSpPr>
        <p:sp>
          <p:nvSpPr>
            <p:cNvPr id="24" name="Rounded Rectangle 47">
              <a:extLst>
                <a:ext uri="{FF2B5EF4-FFF2-40B4-BE49-F238E27FC236}">
                  <a16:creationId xmlns:a16="http://schemas.microsoft.com/office/drawing/2014/main" id="{219D48F6-1EDF-9E2E-7E61-6ECCA8F004F9}"/>
                </a:ext>
              </a:extLst>
            </p:cNvPr>
            <p:cNvSpPr/>
            <p:nvPr/>
          </p:nvSpPr>
          <p:spPr bwMode="gray">
            <a:xfrm>
              <a:off x="655489" y="1926495"/>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900" b="0" i="0" u="none" strike="noStrike" kern="0" cap="none" spc="0" normalizeH="0" baseline="0" noProof="0" dirty="0">
                  <a:ln>
                    <a:noFill/>
                  </a:ln>
                  <a:effectLst/>
                  <a:uLnTx/>
                  <a:uFillTx/>
                  <a:ea typeface="Arial Unicode MS" pitchFamily="34" charset="-128"/>
                  <a:cs typeface="Arial Unicode MS" pitchFamily="34" charset="-128"/>
                </a:rPr>
                <a:t>    2. En Desarrollo</a:t>
              </a:r>
            </a:p>
            <a:p>
              <a:pPr marR="0" algn="ctr" defTabSz="914400" eaLnBrk="1" fontAlgn="base" latinLnBrk="0" hangingPunct="1">
                <a:lnSpc>
                  <a:spcPct val="100000"/>
                </a:lnSpc>
                <a:spcBef>
                  <a:spcPct val="50000"/>
                </a:spcBef>
                <a:spcAft>
                  <a:spcPct val="0"/>
                </a:spcAft>
                <a:buClr>
                  <a:srgbClr val="F0AB00"/>
                </a:buClr>
                <a:buSzPct val="80000"/>
                <a:tabLst/>
              </a:pPr>
              <a:r>
                <a:rPr lang="en-US" sz="900" kern="0" dirty="0">
                  <a:ea typeface="Arial Unicode MS" pitchFamily="34" charset="-128"/>
                  <a:cs typeface="Arial Unicode MS" pitchFamily="34" charset="-128"/>
                </a:rPr>
                <a:t>(</a:t>
              </a:r>
              <a:r>
                <a:rPr lang="en-US" sz="900" kern="0" dirty="0" err="1">
                  <a:ea typeface="Arial Unicode MS" pitchFamily="34" charset="-128"/>
                  <a:cs typeface="Arial Unicode MS" pitchFamily="34" charset="-128"/>
                </a:rPr>
                <a:t>Ejecución</a:t>
              </a:r>
              <a:r>
                <a:rPr lang="en-US" sz="900" kern="0" dirty="0">
                  <a:ea typeface="Arial Unicode MS" pitchFamily="34" charset="-128"/>
                  <a:cs typeface="Arial Unicode MS" pitchFamily="34" charset="-128"/>
                </a:rPr>
                <a:t>)</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5" name="Rectangle 24">
              <a:extLst>
                <a:ext uri="{FF2B5EF4-FFF2-40B4-BE49-F238E27FC236}">
                  <a16:creationId xmlns:a16="http://schemas.microsoft.com/office/drawing/2014/main" id="{0702A5CE-BC4B-655D-F79A-57C55FF84E1F}"/>
                </a:ext>
              </a:extLst>
            </p:cNvPr>
            <p:cNvSpPr/>
            <p:nvPr/>
          </p:nvSpPr>
          <p:spPr>
            <a:xfrm>
              <a:off x="668052" y="1931345"/>
              <a:ext cx="57871" cy="57401"/>
            </a:xfrm>
            <a:prstGeom prst="rect">
              <a:avLst/>
            </a:prstGeom>
          </p:spPr>
          <p:txBody>
            <a:bodyPr wrap="square" lIns="0" tIns="0" rIns="0" bIns="0">
              <a:spAutoFit/>
            </a:bodyPr>
            <a:lstStyle/>
            <a:p>
              <a:r>
                <a:rPr lang="en-US" sz="1000" dirty="0">
                  <a:solidFill>
                    <a:schemeClr val="accent6"/>
                  </a:solidFill>
                  <a:latin typeface="SAPGUI-Icons" panose="02000503000000000000" pitchFamily="2" charset="0"/>
                </a:rPr>
                <a:t></a:t>
              </a:r>
              <a:endParaRPr lang="en-US" sz="800" dirty="0">
                <a:solidFill>
                  <a:schemeClr val="accent6"/>
                </a:solidFill>
                <a:latin typeface="MS Shell Dlg 2" panose="020B0604030504040204" pitchFamily="34" charset="0"/>
              </a:endParaRPr>
            </a:p>
          </p:txBody>
        </p:sp>
      </p:grpSp>
      <p:sp>
        <p:nvSpPr>
          <p:cNvPr id="26" name="Rectangle 25">
            <a:extLst>
              <a:ext uri="{FF2B5EF4-FFF2-40B4-BE49-F238E27FC236}">
                <a16:creationId xmlns:a16="http://schemas.microsoft.com/office/drawing/2014/main" id="{52F7EBD0-D689-1BC9-440F-1626139F1B3E}"/>
              </a:ext>
            </a:extLst>
          </p:cNvPr>
          <p:cNvSpPr/>
          <p:nvPr/>
        </p:nvSpPr>
        <p:spPr>
          <a:xfrm>
            <a:off x="657157" y="3052198"/>
            <a:ext cx="528336" cy="769441"/>
          </a:xfrm>
          <a:prstGeom prst="rect">
            <a:avLst/>
          </a:prstGeom>
        </p:spPr>
        <p:txBody>
          <a:bodyPr wrap="square">
            <a:spAutoFit/>
          </a:bodyPr>
          <a:lstStyle/>
          <a:p>
            <a:r>
              <a:rPr lang="en-US" sz="4400" dirty="0">
                <a:solidFill>
                  <a:schemeClr val="accent6"/>
                </a:solidFill>
                <a:latin typeface="SAPGUI-Icons" panose="02000503000000000000" pitchFamily="2" charset="0"/>
              </a:rPr>
              <a:t></a:t>
            </a:r>
            <a:endParaRPr lang="en-US" sz="2000" dirty="0">
              <a:solidFill>
                <a:schemeClr val="accent6"/>
              </a:solidFill>
              <a:latin typeface="MS Shell Dlg 2" panose="020B0604030504040204" pitchFamily="34" charset="0"/>
            </a:endParaRPr>
          </a:p>
        </p:txBody>
      </p:sp>
      <p:sp>
        <p:nvSpPr>
          <p:cNvPr id="27" name="Rounded Rectangle 152">
            <a:extLst>
              <a:ext uri="{FF2B5EF4-FFF2-40B4-BE49-F238E27FC236}">
                <a16:creationId xmlns:a16="http://schemas.microsoft.com/office/drawing/2014/main" id="{9E118D43-962C-9F55-425D-D56F8DABE7B2}"/>
              </a:ext>
            </a:extLst>
          </p:cNvPr>
          <p:cNvSpPr/>
          <p:nvPr/>
        </p:nvSpPr>
        <p:spPr bwMode="gray">
          <a:xfrm>
            <a:off x="238715" y="4018038"/>
            <a:ext cx="11773727" cy="1229064"/>
          </a:xfrm>
          <a:prstGeom prst="roundRect">
            <a:avLst>
              <a:gd name="adj" fmla="val 0"/>
            </a:avLst>
          </a:prstGeom>
          <a:solidFill>
            <a:schemeClr val="accent4">
              <a:lumMod val="20000"/>
              <a:lumOff val="80000"/>
              <a:alpha val="10000"/>
            </a:schemeClr>
          </a:solidFill>
          <a:ln w="6350" algn="ctr">
            <a:solidFill>
              <a:schemeClr val="bg2">
                <a:alpha val="50000"/>
              </a:schemeClr>
            </a:solidFill>
            <a:miter lim="800000"/>
            <a:headEnd/>
            <a:tailEnd/>
          </a:ln>
        </p:spPr>
        <p:txBody>
          <a:bodyPr vert="vert270" lIns="36000" tIns="0" rIns="0" bIns="0" rtlCol="0" anchor="t" anchorCtr="0"/>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solidFill>
                  <a:schemeClr val="accent5"/>
                </a:solidFill>
                <a:ea typeface="Arial Unicode MS" pitchFamily="34" charset="-128"/>
                <a:cs typeface="Arial Unicode MS" pitchFamily="34" charset="-128"/>
              </a:rPr>
              <a:t>Tester</a:t>
            </a:r>
          </a:p>
          <a:p>
            <a:pPr algn="ctr" fontAlgn="base">
              <a:spcBef>
                <a:spcPct val="50000"/>
              </a:spcBef>
              <a:spcAft>
                <a:spcPct val="0"/>
              </a:spcAft>
              <a:buClr>
                <a:srgbClr val="F0AB00"/>
              </a:buClr>
              <a:buSzPct val="80000"/>
            </a:pPr>
            <a:r>
              <a:rPr lang="en-US" sz="1200" kern="0" dirty="0" err="1">
                <a:solidFill>
                  <a:schemeClr val="accent1"/>
                </a:solidFill>
                <a:ea typeface="Arial Unicode MS" pitchFamily="34" charset="-128"/>
                <a:cs typeface="Arial Unicode MS" pitchFamily="34" charset="-128"/>
              </a:rPr>
              <a:t>Analista</a:t>
            </a:r>
            <a:r>
              <a:rPr lang="en-US" sz="1200" kern="0" dirty="0">
                <a:solidFill>
                  <a:schemeClr val="accent1"/>
                </a:solidFill>
                <a:ea typeface="Arial Unicode MS" pitchFamily="34" charset="-128"/>
                <a:cs typeface="Arial Unicode MS" pitchFamily="34" charset="-128"/>
              </a:rPr>
              <a:t> de </a:t>
            </a:r>
            <a:r>
              <a:rPr lang="en-US" sz="1200" kern="0" dirty="0" err="1">
                <a:solidFill>
                  <a:schemeClr val="accent1"/>
                </a:solidFill>
                <a:ea typeface="Arial Unicode MS" pitchFamily="34" charset="-128"/>
                <a:cs typeface="Arial Unicode MS" pitchFamily="34" charset="-128"/>
              </a:rPr>
              <a:t>Módulo</a:t>
            </a:r>
            <a:endParaRPr kumimoji="0" lang="en-US" sz="1200" b="0" i="0" u="none" strike="noStrike" kern="0" cap="none" spc="0" normalizeH="0" baseline="0" noProof="0" dirty="0">
              <a:ln>
                <a:noFill/>
              </a:ln>
              <a:solidFill>
                <a:schemeClr val="accent5"/>
              </a:solidFill>
              <a:effectLst/>
              <a:uLnTx/>
              <a:uFillTx/>
              <a:ea typeface="Arial Unicode MS" pitchFamily="34" charset="-128"/>
              <a:cs typeface="Arial Unicode MS" pitchFamily="34" charset="-128"/>
            </a:endParaRPr>
          </a:p>
        </p:txBody>
      </p:sp>
      <p:sp>
        <p:nvSpPr>
          <p:cNvPr id="31" name="Rounded Rectangle 116">
            <a:extLst>
              <a:ext uri="{FF2B5EF4-FFF2-40B4-BE49-F238E27FC236}">
                <a16:creationId xmlns:a16="http://schemas.microsoft.com/office/drawing/2014/main" id="{8D0A6C52-EA29-1307-11FC-66C0C988864E}"/>
              </a:ext>
            </a:extLst>
          </p:cNvPr>
          <p:cNvSpPr/>
          <p:nvPr/>
        </p:nvSpPr>
        <p:spPr bwMode="gray">
          <a:xfrm>
            <a:off x="2211548" y="4234175"/>
            <a:ext cx="900000" cy="540000"/>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s-CO" sz="900" b="0" i="0" u="none" strike="noStrike" kern="0" cap="none" spc="0" normalizeH="0" baseline="0" noProof="0" dirty="0">
                <a:ln>
                  <a:noFill/>
                </a:ln>
                <a:effectLst/>
                <a:uLnTx/>
                <a:uFillTx/>
                <a:ea typeface="Arial Unicode MS" pitchFamily="34" charset="-128"/>
                <a:cs typeface="Arial Unicode MS" pitchFamily="34" charset="-128"/>
              </a:rPr>
              <a:t>3. En prueba</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2" name="Rectangle 31">
            <a:extLst>
              <a:ext uri="{FF2B5EF4-FFF2-40B4-BE49-F238E27FC236}">
                <a16:creationId xmlns:a16="http://schemas.microsoft.com/office/drawing/2014/main" id="{1A8515FF-EF95-9906-C9C6-A6EF441E6B18}"/>
              </a:ext>
            </a:extLst>
          </p:cNvPr>
          <p:cNvSpPr/>
          <p:nvPr/>
        </p:nvSpPr>
        <p:spPr>
          <a:xfrm>
            <a:off x="2276552" y="4266201"/>
            <a:ext cx="161292" cy="153888"/>
          </a:xfrm>
          <a:prstGeom prst="rect">
            <a:avLst/>
          </a:prstGeom>
        </p:spPr>
        <p:txBody>
          <a:bodyPr wrap="square" lIns="0" tIns="0" rIns="0" bIns="0">
            <a:spAutoFit/>
          </a:bodyPr>
          <a:lstStyle/>
          <a:p>
            <a:r>
              <a:rPr lang="en-US" sz="1000" dirty="0">
                <a:solidFill>
                  <a:schemeClr val="accent5"/>
                </a:solidFill>
                <a:latin typeface="SAPGUI-Icons" panose="02000503000000000000" pitchFamily="2" charset="0"/>
              </a:rPr>
              <a:t></a:t>
            </a:r>
            <a:endParaRPr lang="en-US" sz="800" dirty="0">
              <a:solidFill>
                <a:schemeClr val="accent5"/>
              </a:solidFill>
              <a:latin typeface="MS Shell Dlg 2" panose="020B0604030504040204" pitchFamily="34" charset="0"/>
            </a:endParaRPr>
          </a:p>
        </p:txBody>
      </p:sp>
      <p:sp>
        <p:nvSpPr>
          <p:cNvPr id="36" name="Rectangle 35">
            <a:extLst>
              <a:ext uri="{FF2B5EF4-FFF2-40B4-BE49-F238E27FC236}">
                <a16:creationId xmlns:a16="http://schemas.microsoft.com/office/drawing/2014/main" id="{35B07A39-6B9D-C910-0D1F-55A62FEAF94E}"/>
              </a:ext>
            </a:extLst>
          </p:cNvPr>
          <p:cNvSpPr/>
          <p:nvPr/>
        </p:nvSpPr>
        <p:spPr>
          <a:xfrm>
            <a:off x="635301" y="4427515"/>
            <a:ext cx="734496" cy="769441"/>
          </a:xfrm>
          <a:prstGeom prst="rect">
            <a:avLst/>
          </a:prstGeom>
        </p:spPr>
        <p:txBody>
          <a:bodyPr wrap="none">
            <a:spAutoFit/>
          </a:bodyPr>
          <a:lstStyle/>
          <a:p>
            <a:r>
              <a:rPr lang="en-US" sz="4400" dirty="0">
                <a:solidFill>
                  <a:schemeClr val="accent5"/>
                </a:solidFill>
                <a:latin typeface="SAPGUI-Icons" panose="02000503000000000000" pitchFamily="2" charset="0"/>
              </a:rPr>
              <a:t></a:t>
            </a:r>
            <a:endParaRPr lang="en-US" sz="2000" dirty="0">
              <a:solidFill>
                <a:schemeClr val="accent5"/>
              </a:solidFill>
              <a:latin typeface="MS Shell Dlg 2" panose="020B0604030504040204" pitchFamily="34" charset="0"/>
            </a:endParaRPr>
          </a:p>
        </p:txBody>
      </p:sp>
      <p:grpSp>
        <p:nvGrpSpPr>
          <p:cNvPr id="44" name="Group 43">
            <a:extLst>
              <a:ext uri="{FF2B5EF4-FFF2-40B4-BE49-F238E27FC236}">
                <a16:creationId xmlns:a16="http://schemas.microsoft.com/office/drawing/2014/main" id="{157F077D-DABC-5BD6-C73C-51C611E7DA01}"/>
              </a:ext>
            </a:extLst>
          </p:cNvPr>
          <p:cNvGrpSpPr/>
          <p:nvPr/>
        </p:nvGrpSpPr>
        <p:grpSpPr>
          <a:xfrm>
            <a:off x="2548448" y="3361949"/>
            <a:ext cx="1126200" cy="641695"/>
            <a:chOff x="2224950" y="2308587"/>
            <a:chExt cx="1126200" cy="641695"/>
          </a:xfrm>
        </p:grpSpPr>
        <p:pic>
          <p:nvPicPr>
            <p:cNvPr id="46" name="Graphic 45" descr="Truck outline">
              <a:extLst>
                <a:ext uri="{FF2B5EF4-FFF2-40B4-BE49-F238E27FC236}">
                  <a16:creationId xmlns:a16="http://schemas.microsoft.com/office/drawing/2014/main" id="{0BC685FD-5506-09A9-744B-103C6BBA20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00174" y="2308587"/>
              <a:ext cx="459690" cy="459690"/>
            </a:xfrm>
            <a:prstGeom prst="rect">
              <a:avLst/>
            </a:prstGeom>
          </p:spPr>
        </p:pic>
        <p:sp>
          <p:nvSpPr>
            <p:cNvPr id="48" name="TextBox 47">
              <a:extLst>
                <a:ext uri="{FF2B5EF4-FFF2-40B4-BE49-F238E27FC236}">
                  <a16:creationId xmlns:a16="http://schemas.microsoft.com/office/drawing/2014/main" id="{F722BEC1-BF8B-F09C-8671-001A23582198}"/>
                </a:ext>
              </a:extLst>
            </p:cNvPr>
            <p:cNvSpPr txBox="1"/>
            <p:nvPr/>
          </p:nvSpPr>
          <p:spPr>
            <a:xfrm>
              <a:off x="2224950" y="2642505"/>
              <a:ext cx="1126200" cy="307777"/>
            </a:xfrm>
            <a:prstGeom prst="rect">
              <a:avLst/>
            </a:prstGeom>
            <a:noFill/>
          </p:spPr>
          <p:txBody>
            <a:bodyPr wrap="square" rtlCol="0">
              <a:spAutoFit/>
            </a:bodyPr>
            <a:lstStyle/>
            <a:p>
              <a:pPr algn="ctr"/>
              <a:r>
                <a:rPr lang="es-CO" sz="700" dirty="0"/>
                <a:t>Primer Transporte de copia a Calidad</a:t>
              </a:r>
            </a:p>
          </p:txBody>
        </p:sp>
      </p:grpSp>
      <p:sp>
        <p:nvSpPr>
          <p:cNvPr id="50" name="Rounded Rectangle 21">
            <a:extLst>
              <a:ext uri="{FF2B5EF4-FFF2-40B4-BE49-F238E27FC236}">
                <a16:creationId xmlns:a16="http://schemas.microsoft.com/office/drawing/2014/main" id="{1F13E8E8-F9FC-37D8-22A6-66C76FC0F36F}"/>
              </a:ext>
            </a:extLst>
          </p:cNvPr>
          <p:cNvSpPr/>
          <p:nvPr/>
        </p:nvSpPr>
        <p:spPr bwMode="gray">
          <a:xfrm>
            <a:off x="234082" y="1141086"/>
            <a:ext cx="11782994" cy="1414593"/>
          </a:xfrm>
          <a:prstGeom prst="roundRect">
            <a:avLst>
              <a:gd name="adj" fmla="val 0"/>
            </a:avLst>
          </a:prstGeom>
          <a:solidFill>
            <a:schemeClr val="accent4">
              <a:lumMod val="20000"/>
              <a:lumOff val="80000"/>
              <a:alpha val="10000"/>
            </a:schemeClr>
          </a:solidFill>
          <a:ln w="6350" algn="ctr">
            <a:solidFill>
              <a:schemeClr val="bg2">
                <a:alpha val="50000"/>
              </a:schemeClr>
            </a:solidFill>
            <a:miter lim="800000"/>
            <a:headEnd/>
            <a:tailEnd/>
          </a:ln>
        </p:spPr>
        <p:txBody>
          <a:bodyPr vert="vert270" lIns="36000" tIns="0" rIns="0" bIns="0" rtlCol="0" anchor="t" anchorCtr="0"/>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Gestor del Cambio</a:t>
            </a:r>
          </a:p>
          <a:p>
            <a:pPr algn="ctr" fontAlgn="base">
              <a:spcBef>
                <a:spcPct val="50000"/>
              </a:spcBef>
              <a:spcAft>
                <a:spcPct val="0"/>
              </a:spcAft>
              <a:buClr>
                <a:srgbClr val="F0AB00"/>
              </a:buClr>
              <a:buSzPct val="80000"/>
            </a:pPr>
            <a:r>
              <a:rPr lang="en-US" sz="1200" kern="0" dirty="0" err="1">
                <a:solidFill>
                  <a:schemeClr val="accent1"/>
                </a:solidFill>
                <a:ea typeface="Arial Unicode MS" pitchFamily="34" charset="-128"/>
                <a:cs typeface="Arial Unicode MS" pitchFamily="34" charset="-128"/>
              </a:rPr>
              <a:t>Analista</a:t>
            </a:r>
            <a:r>
              <a:rPr lang="en-US" sz="1200" kern="0" dirty="0">
                <a:solidFill>
                  <a:schemeClr val="accent1"/>
                </a:solidFill>
                <a:ea typeface="Arial Unicode MS" pitchFamily="34" charset="-128"/>
                <a:cs typeface="Arial Unicode MS" pitchFamily="34" charset="-128"/>
              </a:rPr>
              <a:t> de </a:t>
            </a:r>
            <a:r>
              <a:rPr lang="en-US" sz="1200" kern="0" dirty="0" err="1">
                <a:solidFill>
                  <a:schemeClr val="accent1"/>
                </a:solidFill>
                <a:ea typeface="Arial Unicode MS" pitchFamily="34" charset="-128"/>
                <a:cs typeface="Arial Unicode MS" pitchFamily="34" charset="-128"/>
              </a:rPr>
              <a:t>Módulo</a:t>
            </a:r>
            <a:r>
              <a:rPr lang="en-US" sz="1200" kern="0" dirty="0">
                <a:solidFill>
                  <a:schemeClr val="accent1"/>
                </a:solidFill>
                <a:ea typeface="Arial Unicode MS" pitchFamily="34" charset="-128"/>
                <a:cs typeface="Arial Unicode MS" pitchFamily="34" charset="-128"/>
              </a:rPr>
              <a:t> y</a:t>
            </a:r>
          </a:p>
          <a:p>
            <a:pPr marR="0" algn="ctr" defTabSz="9144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grpSp>
        <p:nvGrpSpPr>
          <p:cNvPr id="52" name="Group 51">
            <a:extLst>
              <a:ext uri="{FF2B5EF4-FFF2-40B4-BE49-F238E27FC236}">
                <a16:creationId xmlns:a16="http://schemas.microsoft.com/office/drawing/2014/main" id="{4A8D6B31-7FA5-E934-973E-FBCB4A40E4BA}"/>
              </a:ext>
            </a:extLst>
          </p:cNvPr>
          <p:cNvGrpSpPr/>
          <p:nvPr/>
        </p:nvGrpSpPr>
        <p:grpSpPr>
          <a:xfrm>
            <a:off x="2217644" y="1812012"/>
            <a:ext cx="900000" cy="540000"/>
            <a:chOff x="1089443" y="2070476"/>
            <a:chExt cx="322917" cy="201423"/>
          </a:xfrm>
        </p:grpSpPr>
        <p:sp>
          <p:nvSpPr>
            <p:cNvPr id="53" name="Rounded Rectangle 5">
              <a:extLst>
                <a:ext uri="{FF2B5EF4-FFF2-40B4-BE49-F238E27FC236}">
                  <a16:creationId xmlns:a16="http://schemas.microsoft.com/office/drawing/2014/main" id="{12A7DDF8-DA75-6142-70F3-A35DA52A382F}"/>
                </a:ext>
              </a:extLst>
            </p:cNvPr>
            <p:cNvSpPr/>
            <p:nvPr/>
          </p:nvSpPr>
          <p:spPr bwMode="gray">
            <a:xfrm>
              <a:off x="1089443" y="2070476"/>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algn="ctr" fontAlgn="base">
                <a:spcBef>
                  <a:spcPct val="50000"/>
                </a:spcBef>
                <a:spcAft>
                  <a:spcPct val="0"/>
                </a:spcAft>
                <a:buClr>
                  <a:srgbClr val="F0AB00"/>
                </a:buClr>
                <a:buSzPct val="80000"/>
              </a:pPr>
              <a:r>
                <a:rPr lang="en-US" sz="900" kern="0" dirty="0">
                  <a:ea typeface="Arial Unicode MS" pitchFamily="34" charset="-128"/>
                  <a:cs typeface="Arial Unicode MS" pitchFamily="34" charset="-128"/>
                </a:rPr>
                <a:t>1. </a:t>
              </a:r>
              <a:r>
                <a:rPr lang="en-US" sz="900" kern="0" dirty="0" err="1">
                  <a:ea typeface="Arial Unicode MS" pitchFamily="34" charset="-128"/>
                  <a:cs typeface="Arial Unicode MS" pitchFamily="34" charset="-128"/>
                </a:rPr>
                <a:t>Inicio</a:t>
              </a:r>
              <a:r>
                <a:rPr lang="en-US" sz="900" kern="0" dirty="0">
                  <a:ea typeface="Arial Unicode MS" pitchFamily="34" charset="-128"/>
                  <a:cs typeface="Arial Unicode MS" pitchFamily="34" charset="-128"/>
                </a:rPr>
                <a:t> Tipo de Cambio (</a:t>
              </a:r>
              <a:r>
                <a:rPr lang="en-US" sz="900" kern="0" dirty="0" err="1">
                  <a:ea typeface="Arial Unicode MS" pitchFamily="34" charset="-128"/>
                  <a:cs typeface="Arial Unicode MS" pitchFamily="34" charset="-128"/>
                </a:rPr>
                <a:t>Creado</a:t>
              </a:r>
              <a:r>
                <a:rPr lang="en-US" sz="900" kern="0" dirty="0">
                  <a:ea typeface="Arial Unicode MS" pitchFamily="34" charset="-128"/>
                  <a:cs typeface="Arial Unicode MS" pitchFamily="34" charset="-128"/>
                </a:rPr>
                <a:t>)</a:t>
              </a:r>
            </a:p>
          </p:txBody>
        </p:sp>
        <p:sp>
          <p:nvSpPr>
            <p:cNvPr id="54" name="Rectangle 53">
              <a:extLst>
                <a:ext uri="{FF2B5EF4-FFF2-40B4-BE49-F238E27FC236}">
                  <a16:creationId xmlns:a16="http://schemas.microsoft.com/office/drawing/2014/main" id="{4A6248C7-8C56-A6B5-4B21-864B7AB5B973}"/>
                </a:ext>
              </a:extLst>
            </p:cNvPr>
            <p:cNvSpPr/>
            <p:nvPr/>
          </p:nvSpPr>
          <p:spPr>
            <a:xfrm>
              <a:off x="1097830" y="2070476"/>
              <a:ext cx="57871" cy="57401"/>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grpSp>
      <p:grpSp>
        <p:nvGrpSpPr>
          <p:cNvPr id="59" name="Group 58">
            <a:extLst>
              <a:ext uri="{FF2B5EF4-FFF2-40B4-BE49-F238E27FC236}">
                <a16:creationId xmlns:a16="http://schemas.microsoft.com/office/drawing/2014/main" id="{E2E7E18B-D244-964E-9CF4-2A28C8E11070}"/>
              </a:ext>
            </a:extLst>
          </p:cNvPr>
          <p:cNvGrpSpPr/>
          <p:nvPr/>
        </p:nvGrpSpPr>
        <p:grpSpPr>
          <a:xfrm>
            <a:off x="1369797" y="1950799"/>
            <a:ext cx="654719" cy="408466"/>
            <a:chOff x="186470" y="2111083"/>
            <a:chExt cx="277936" cy="168779"/>
          </a:xfrm>
          <a:solidFill>
            <a:schemeClr val="accent2">
              <a:lumMod val="20000"/>
              <a:lumOff val="80000"/>
            </a:schemeClr>
          </a:solidFill>
        </p:grpSpPr>
        <p:sp>
          <p:nvSpPr>
            <p:cNvPr id="63" name="Oval 62">
              <a:extLst>
                <a:ext uri="{FF2B5EF4-FFF2-40B4-BE49-F238E27FC236}">
                  <a16:creationId xmlns:a16="http://schemas.microsoft.com/office/drawing/2014/main" id="{A192B090-1D6D-0E7C-69D0-F0C2ECAA3DF2}"/>
                </a:ext>
              </a:extLst>
            </p:cNvPr>
            <p:cNvSpPr/>
            <p:nvPr/>
          </p:nvSpPr>
          <p:spPr bwMode="gray">
            <a:xfrm>
              <a:off x="270978" y="2111083"/>
              <a:ext cx="108920" cy="108920"/>
            </a:xfrm>
            <a:prstGeom prst="ellipse">
              <a:avLst/>
            </a:prstGeom>
            <a:grpFill/>
            <a:ln>
              <a:solidFill>
                <a:srgbClr val="FF0000"/>
              </a:solidFill>
              <a:headEnd/>
              <a:tailEnd/>
            </a:ln>
          </p:spPr>
          <p:style>
            <a:lnRef idx="1">
              <a:schemeClr val="accent2"/>
            </a:lnRef>
            <a:fillRef idx="2">
              <a:schemeClr val="accent2"/>
            </a:fillRef>
            <a:effectRef idx="1">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5" name="TextBox 64">
              <a:extLst>
                <a:ext uri="{FF2B5EF4-FFF2-40B4-BE49-F238E27FC236}">
                  <a16:creationId xmlns:a16="http://schemas.microsoft.com/office/drawing/2014/main" id="{9E1F8303-8942-B875-D80D-33E3EB67EFF9}"/>
                </a:ext>
              </a:extLst>
            </p:cNvPr>
            <p:cNvSpPr txBox="1"/>
            <p:nvPr/>
          </p:nvSpPr>
          <p:spPr>
            <a:xfrm>
              <a:off x="186470" y="2228992"/>
              <a:ext cx="277936" cy="50870"/>
            </a:xfrm>
            <a:prstGeom prst="rect">
              <a:avLst/>
            </a:prstGeom>
            <a:noFill/>
            <a:ln>
              <a:noFill/>
            </a:ln>
          </p:spPr>
          <p:txBody>
            <a:bodyPr wrap="square" lIns="0" tIns="0" rIns="0" bIns="0" rtlCol="0">
              <a:spAutoFit/>
            </a:bodyPr>
            <a:lstStyle/>
            <a:p>
              <a:pPr algn="ctr" fontAlgn="base">
                <a:spcBef>
                  <a:spcPts val="600"/>
                </a:spcBef>
                <a:spcAft>
                  <a:spcPct val="0"/>
                </a:spcAft>
                <a:buClr>
                  <a:srgbClr val="F0AB00"/>
                </a:buClr>
                <a:buSzPct val="80000"/>
              </a:pPr>
              <a:r>
                <a:rPr lang="en-US" sz="800" kern="0" dirty="0">
                  <a:ea typeface="Arial Unicode MS" pitchFamily="34" charset="-128"/>
                  <a:cs typeface="Arial Unicode MS" pitchFamily="34" charset="-128"/>
                </a:rPr>
                <a:t>ID </a:t>
              </a:r>
              <a:r>
                <a:rPr lang="en-US" sz="800" kern="0" dirty="0" err="1">
                  <a:ea typeface="Arial Unicode MS" pitchFamily="34" charset="-128"/>
                  <a:cs typeface="Arial Unicode MS" pitchFamily="34" charset="-128"/>
                </a:rPr>
                <a:t>SolCambio</a:t>
              </a:r>
              <a:endParaRPr lang="en-US" sz="800" kern="0" dirty="0">
                <a:ea typeface="Arial Unicode MS" pitchFamily="34" charset="-128"/>
                <a:cs typeface="Arial Unicode MS" pitchFamily="34" charset="-128"/>
              </a:endParaRPr>
            </a:p>
          </p:txBody>
        </p:sp>
      </p:grpSp>
      <p:grpSp>
        <p:nvGrpSpPr>
          <p:cNvPr id="66" name="Group 65">
            <a:extLst>
              <a:ext uri="{FF2B5EF4-FFF2-40B4-BE49-F238E27FC236}">
                <a16:creationId xmlns:a16="http://schemas.microsoft.com/office/drawing/2014/main" id="{5E93693B-8EA5-0051-DC09-168F6E3F5A23}"/>
              </a:ext>
            </a:extLst>
          </p:cNvPr>
          <p:cNvGrpSpPr/>
          <p:nvPr/>
        </p:nvGrpSpPr>
        <p:grpSpPr>
          <a:xfrm>
            <a:off x="10330154" y="2051839"/>
            <a:ext cx="970706" cy="263600"/>
            <a:chOff x="270978" y="2104951"/>
            <a:chExt cx="412076" cy="108920"/>
          </a:xfrm>
        </p:grpSpPr>
        <p:sp>
          <p:nvSpPr>
            <p:cNvPr id="71" name="Oval 70">
              <a:extLst>
                <a:ext uri="{FF2B5EF4-FFF2-40B4-BE49-F238E27FC236}">
                  <a16:creationId xmlns:a16="http://schemas.microsoft.com/office/drawing/2014/main" id="{CB9F9086-AD50-8659-5444-2DD11C55414A}"/>
                </a:ext>
              </a:extLst>
            </p:cNvPr>
            <p:cNvSpPr/>
            <p:nvPr/>
          </p:nvSpPr>
          <p:spPr bwMode="gray">
            <a:xfrm>
              <a:off x="270978" y="2104951"/>
              <a:ext cx="108920" cy="108920"/>
            </a:xfrm>
            <a:prstGeom prst="ellipse">
              <a:avLst/>
            </a:prstGeom>
            <a:solidFill>
              <a:srgbClr val="FF0000">
                <a:alpha val="10000"/>
              </a:srgbClr>
            </a:solidFill>
            <a:ln w="6350" algn="ctr">
              <a:solidFill>
                <a:srgbClr val="FF0000">
                  <a:alpha val="80000"/>
                </a:srgb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4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2" name="TextBox 71">
              <a:extLst>
                <a:ext uri="{FF2B5EF4-FFF2-40B4-BE49-F238E27FC236}">
                  <a16:creationId xmlns:a16="http://schemas.microsoft.com/office/drawing/2014/main" id="{B4454EC0-9DFC-3B01-737D-27088ECCEAC0}"/>
                </a:ext>
              </a:extLst>
            </p:cNvPr>
            <p:cNvSpPr txBox="1"/>
            <p:nvPr/>
          </p:nvSpPr>
          <p:spPr>
            <a:xfrm>
              <a:off x="361798" y="2106208"/>
              <a:ext cx="321256" cy="101739"/>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800" kern="0" dirty="0">
                  <a:ea typeface="Arial Unicode MS" pitchFamily="34" charset="-128"/>
                  <a:cs typeface="Arial Unicode MS" pitchFamily="34" charset="-128"/>
                </a:rPr>
                <a:t>Cierre </a:t>
              </a:r>
              <a:r>
                <a:rPr lang="en-US" sz="800" kern="0" dirty="0" err="1">
                  <a:ea typeface="Arial Unicode MS" pitchFamily="34" charset="-128"/>
                  <a:cs typeface="Arial Unicode MS" pitchFamily="34" charset="-128"/>
                </a:rPr>
                <a:t>tipo</a:t>
              </a:r>
              <a:r>
                <a:rPr lang="en-US" sz="800" kern="0" dirty="0">
                  <a:ea typeface="Arial Unicode MS" pitchFamily="34" charset="-128"/>
                  <a:cs typeface="Arial Unicode MS" pitchFamily="34" charset="-128"/>
                </a:rPr>
                <a:t> de Cambio</a:t>
              </a:r>
            </a:p>
          </p:txBody>
        </p:sp>
      </p:grpSp>
      <p:sp>
        <p:nvSpPr>
          <p:cNvPr id="73" name="Rectangle 72">
            <a:extLst>
              <a:ext uri="{FF2B5EF4-FFF2-40B4-BE49-F238E27FC236}">
                <a16:creationId xmlns:a16="http://schemas.microsoft.com/office/drawing/2014/main" id="{39AC5518-CA26-5B95-D326-7217C3A930FE}"/>
              </a:ext>
            </a:extLst>
          </p:cNvPr>
          <p:cNvSpPr/>
          <p:nvPr/>
        </p:nvSpPr>
        <p:spPr>
          <a:xfrm>
            <a:off x="654058" y="1628594"/>
            <a:ext cx="734496" cy="769441"/>
          </a:xfrm>
          <a:prstGeom prst="rect">
            <a:avLst/>
          </a:prstGeom>
        </p:spPr>
        <p:txBody>
          <a:bodyPr wrap="none">
            <a:spAutoFit/>
          </a:bodyPr>
          <a:lstStyle/>
          <a:p>
            <a:r>
              <a:rPr lang="en-US" sz="4400" dirty="0">
                <a:solidFill>
                  <a:schemeClr val="accent1"/>
                </a:solidFill>
                <a:latin typeface="SAPGUI-Icons" panose="02000503000000000000" pitchFamily="2" charset="0"/>
              </a:rPr>
              <a:t></a:t>
            </a:r>
            <a:endParaRPr lang="en-US" sz="2000" dirty="0">
              <a:solidFill>
                <a:schemeClr val="accent1"/>
              </a:solidFill>
              <a:latin typeface="MS Shell Dlg 2" panose="020B0604030504040204" pitchFamily="34" charset="0"/>
            </a:endParaRPr>
          </a:p>
        </p:txBody>
      </p:sp>
      <p:grpSp>
        <p:nvGrpSpPr>
          <p:cNvPr id="77" name="Group 76">
            <a:extLst>
              <a:ext uri="{FF2B5EF4-FFF2-40B4-BE49-F238E27FC236}">
                <a16:creationId xmlns:a16="http://schemas.microsoft.com/office/drawing/2014/main" id="{3944FC53-BEF4-CABA-316C-B235A9D8ED00}"/>
              </a:ext>
            </a:extLst>
          </p:cNvPr>
          <p:cNvGrpSpPr/>
          <p:nvPr/>
        </p:nvGrpSpPr>
        <p:grpSpPr>
          <a:xfrm>
            <a:off x="4727990" y="2860106"/>
            <a:ext cx="900000" cy="540000"/>
            <a:chOff x="1089443" y="2070476"/>
            <a:chExt cx="322917" cy="201423"/>
          </a:xfrm>
        </p:grpSpPr>
        <p:sp>
          <p:nvSpPr>
            <p:cNvPr id="86" name="Rounded Rectangle 5">
              <a:extLst>
                <a:ext uri="{FF2B5EF4-FFF2-40B4-BE49-F238E27FC236}">
                  <a16:creationId xmlns:a16="http://schemas.microsoft.com/office/drawing/2014/main" id="{D11B5A9C-A7CF-CFE4-CEDA-0BB705758E7B}"/>
                </a:ext>
              </a:extLst>
            </p:cNvPr>
            <p:cNvSpPr/>
            <p:nvPr/>
          </p:nvSpPr>
          <p:spPr bwMode="gray">
            <a:xfrm>
              <a:off x="1089443" y="2070476"/>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900" b="0" i="0" u="none" strike="noStrike" kern="0" cap="none" spc="0" normalizeH="0" baseline="0" noProof="0" dirty="0">
                  <a:ln>
                    <a:noFill/>
                  </a:ln>
                  <a:effectLst/>
                  <a:uLnTx/>
                  <a:uFillTx/>
                  <a:ea typeface="Arial Unicode MS" pitchFamily="34" charset="-128"/>
                  <a:cs typeface="Arial Unicode MS" pitchFamily="34" charset="-128"/>
                </a:rPr>
                <a:t>5. </a:t>
              </a:r>
              <a:r>
                <a:rPr kumimoji="0" lang="en-US" sz="900" b="0" i="0" u="none" strike="noStrike" kern="0" cap="none" spc="0" normalizeH="0" baseline="0" noProof="0" dirty="0" err="1">
                  <a:ln>
                    <a:noFill/>
                  </a:ln>
                  <a:effectLst/>
                  <a:uLnTx/>
                  <a:uFillTx/>
                  <a:ea typeface="Arial Unicode MS" pitchFamily="34" charset="-128"/>
                  <a:cs typeface="Arial Unicode MS" pitchFamily="34" charset="-128"/>
                </a:rPr>
                <a:t>Liberación</a:t>
              </a:r>
              <a:r>
                <a:rPr kumimoji="0" lang="en-US" sz="900" b="0" i="0" u="none" strike="noStrike" kern="0" cap="none" spc="0" normalizeH="0" baseline="0" noProof="0" dirty="0">
                  <a:ln>
                    <a:noFill/>
                  </a:ln>
                  <a:effectLst/>
                  <a:uLnTx/>
                  <a:uFillTx/>
                  <a:ea typeface="Arial Unicode MS" pitchFamily="34" charset="-128"/>
                  <a:cs typeface="Arial Unicode MS" pitchFamily="34" charset="-128"/>
                </a:rPr>
                <a:t> del Cambio</a:t>
              </a:r>
            </a:p>
          </p:txBody>
        </p:sp>
        <p:sp>
          <p:nvSpPr>
            <p:cNvPr id="87" name="Rectangle 86">
              <a:extLst>
                <a:ext uri="{FF2B5EF4-FFF2-40B4-BE49-F238E27FC236}">
                  <a16:creationId xmlns:a16="http://schemas.microsoft.com/office/drawing/2014/main" id="{CAF399C7-A526-32E2-9E8C-DC511CF60F37}"/>
                </a:ext>
              </a:extLst>
            </p:cNvPr>
            <p:cNvSpPr/>
            <p:nvPr/>
          </p:nvSpPr>
          <p:spPr>
            <a:xfrm>
              <a:off x="1105519" y="2070947"/>
              <a:ext cx="57871" cy="57401"/>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grpSp>
      <p:grpSp>
        <p:nvGrpSpPr>
          <p:cNvPr id="88" name="Group 87">
            <a:extLst>
              <a:ext uri="{FF2B5EF4-FFF2-40B4-BE49-F238E27FC236}">
                <a16:creationId xmlns:a16="http://schemas.microsoft.com/office/drawing/2014/main" id="{B31495F0-BFE6-68D4-259A-81283DBD8475}"/>
              </a:ext>
            </a:extLst>
          </p:cNvPr>
          <p:cNvGrpSpPr/>
          <p:nvPr/>
        </p:nvGrpSpPr>
        <p:grpSpPr>
          <a:xfrm>
            <a:off x="1962762" y="1288784"/>
            <a:ext cx="2576286" cy="453323"/>
            <a:chOff x="3361544" y="935780"/>
            <a:chExt cx="2576286" cy="453323"/>
          </a:xfrm>
        </p:grpSpPr>
        <p:pic>
          <p:nvPicPr>
            <p:cNvPr id="89" name="Graphic 88" descr="List outline">
              <a:extLst>
                <a:ext uri="{FF2B5EF4-FFF2-40B4-BE49-F238E27FC236}">
                  <a16:creationId xmlns:a16="http://schemas.microsoft.com/office/drawing/2014/main" id="{A0D5C114-0DC3-DF97-7ED6-F85DD08B56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61544" y="935780"/>
              <a:ext cx="412724" cy="412724"/>
            </a:xfrm>
            <a:prstGeom prst="rect">
              <a:avLst/>
            </a:prstGeom>
          </p:spPr>
        </p:pic>
        <p:sp>
          <p:nvSpPr>
            <p:cNvPr id="90" name="TextBox 89">
              <a:extLst>
                <a:ext uri="{FF2B5EF4-FFF2-40B4-BE49-F238E27FC236}">
                  <a16:creationId xmlns:a16="http://schemas.microsoft.com/office/drawing/2014/main" id="{2F7ADF75-5DBE-225A-075E-3687C70EE7A2}"/>
                </a:ext>
              </a:extLst>
            </p:cNvPr>
            <p:cNvSpPr txBox="1"/>
            <p:nvPr/>
          </p:nvSpPr>
          <p:spPr>
            <a:xfrm>
              <a:off x="3727419" y="973605"/>
              <a:ext cx="2210411" cy="415498"/>
            </a:xfrm>
            <a:prstGeom prst="rect">
              <a:avLst/>
            </a:prstGeom>
            <a:noFill/>
          </p:spPr>
          <p:txBody>
            <a:bodyPr wrap="square" rtlCol="0">
              <a:spAutoFit/>
            </a:bodyPr>
            <a:lstStyle/>
            <a:p>
              <a:r>
                <a:rPr lang="es-CO" sz="700" dirty="0"/>
                <a:t>Se enfoca en correcciones de errores y nuevas funcionalidades y asegurar que todas las modificaciones sigan un proceso controlado</a:t>
              </a:r>
            </a:p>
          </p:txBody>
        </p:sp>
      </p:grpSp>
      <p:cxnSp>
        <p:nvCxnSpPr>
          <p:cNvPr id="91" name="Straight Arrow Connector 90">
            <a:extLst>
              <a:ext uri="{FF2B5EF4-FFF2-40B4-BE49-F238E27FC236}">
                <a16:creationId xmlns:a16="http://schemas.microsoft.com/office/drawing/2014/main" id="{06F87920-0F96-BBEF-A851-371C499D43B5}"/>
              </a:ext>
            </a:extLst>
          </p:cNvPr>
          <p:cNvCxnSpPr>
            <a:stCxn id="63" idx="6"/>
            <a:endCxn id="53" idx="1"/>
          </p:cNvCxnSpPr>
          <p:nvPr/>
        </p:nvCxnSpPr>
        <p:spPr>
          <a:xfrm flipV="1">
            <a:off x="1825445" y="2082012"/>
            <a:ext cx="392199" cy="5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92" name="Diamond 91">
            <a:extLst>
              <a:ext uri="{FF2B5EF4-FFF2-40B4-BE49-F238E27FC236}">
                <a16:creationId xmlns:a16="http://schemas.microsoft.com/office/drawing/2014/main" id="{FEB4A403-E3EC-4095-A012-928265912F6F}"/>
              </a:ext>
            </a:extLst>
          </p:cNvPr>
          <p:cNvSpPr/>
          <p:nvPr/>
        </p:nvSpPr>
        <p:spPr>
          <a:xfrm>
            <a:off x="3451487" y="4080778"/>
            <a:ext cx="867589" cy="842707"/>
          </a:xfrm>
          <a:prstGeom prst="diamond">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3" name="TextBox 92">
            <a:extLst>
              <a:ext uri="{FF2B5EF4-FFF2-40B4-BE49-F238E27FC236}">
                <a16:creationId xmlns:a16="http://schemas.microsoft.com/office/drawing/2014/main" id="{D2F852AD-2CB6-AEA1-E669-B8FBA17C065B}"/>
              </a:ext>
            </a:extLst>
          </p:cNvPr>
          <p:cNvSpPr txBox="1"/>
          <p:nvPr/>
        </p:nvSpPr>
        <p:spPr>
          <a:xfrm>
            <a:off x="3506102" y="4252908"/>
            <a:ext cx="746782" cy="507831"/>
          </a:xfrm>
          <a:prstGeom prst="rect">
            <a:avLst/>
          </a:prstGeom>
          <a:noFill/>
        </p:spPr>
        <p:txBody>
          <a:bodyPr wrap="square" rtlCol="0">
            <a:spAutoFit/>
          </a:bodyPr>
          <a:lstStyle/>
          <a:p>
            <a:pPr algn="ctr"/>
            <a:r>
              <a:rPr lang="es-CO" sz="900" dirty="0"/>
              <a:t>¿Prueba satisfactoria? </a:t>
            </a:r>
          </a:p>
        </p:txBody>
      </p:sp>
      <p:sp>
        <p:nvSpPr>
          <p:cNvPr id="94" name="Rounded Rectangle 116">
            <a:extLst>
              <a:ext uri="{FF2B5EF4-FFF2-40B4-BE49-F238E27FC236}">
                <a16:creationId xmlns:a16="http://schemas.microsoft.com/office/drawing/2014/main" id="{95F4DE01-0A82-02A0-6CD9-AD0A63C0CCD4}"/>
              </a:ext>
            </a:extLst>
          </p:cNvPr>
          <p:cNvSpPr/>
          <p:nvPr/>
        </p:nvSpPr>
        <p:spPr bwMode="gray">
          <a:xfrm>
            <a:off x="4721712" y="4234175"/>
            <a:ext cx="900000" cy="540000"/>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s-CO" sz="900" b="0" i="0" u="none" strike="noStrike" kern="0" cap="none" spc="0" normalizeH="0" baseline="0" noProof="0" dirty="0">
                <a:ln>
                  <a:noFill/>
                </a:ln>
                <a:effectLst/>
                <a:uLnTx/>
                <a:uFillTx/>
                <a:ea typeface="Arial Unicode MS" pitchFamily="34" charset="-128"/>
                <a:cs typeface="Arial Unicode MS" pitchFamily="34" charset="-128"/>
              </a:rPr>
              <a:t>4.   Prueba Éxitosa</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95" name="Straight Arrow Connector 94">
            <a:extLst>
              <a:ext uri="{FF2B5EF4-FFF2-40B4-BE49-F238E27FC236}">
                <a16:creationId xmlns:a16="http://schemas.microsoft.com/office/drawing/2014/main" id="{BBB46CE4-7A9F-F606-768B-10268BA8AD2E}"/>
              </a:ext>
            </a:extLst>
          </p:cNvPr>
          <p:cNvCxnSpPr>
            <a:stCxn id="53" idx="2"/>
            <a:endCxn id="24" idx="0"/>
          </p:cNvCxnSpPr>
          <p:nvPr/>
        </p:nvCxnSpPr>
        <p:spPr>
          <a:xfrm flipH="1">
            <a:off x="2664596" y="2352012"/>
            <a:ext cx="3048" cy="500841"/>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4D65437F-311D-5C0E-A4CD-8A03E6945117}"/>
              </a:ext>
            </a:extLst>
          </p:cNvPr>
          <p:cNvCxnSpPr>
            <a:cxnSpLocks/>
            <a:stCxn id="24" idx="2"/>
            <a:endCxn id="31" idx="0"/>
          </p:cNvCxnSpPr>
          <p:nvPr/>
        </p:nvCxnSpPr>
        <p:spPr>
          <a:xfrm flipH="1">
            <a:off x="2661548" y="3392852"/>
            <a:ext cx="3048" cy="841323"/>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149942E8-44DD-C26E-3F97-1CDECCB767AD}"/>
              </a:ext>
            </a:extLst>
          </p:cNvPr>
          <p:cNvCxnSpPr>
            <a:cxnSpLocks/>
            <a:stCxn id="31" idx="3"/>
            <a:endCxn id="93" idx="1"/>
          </p:cNvCxnSpPr>
          <p:nvPr/>
        </p:nvCxnSpPr>
        <p:spPr>
          <a:xfrm>
            <a:off x="3111548" y="4504175"/>
            <a:ext cx="394554" cy="2649"/>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0BEDF05E-E178-FEDA-964B-80A02EDE747A}"/>
              </a:ext>
            </a:extLst>
          </p:cNvPr>
          <p:cNvCxnSpPr>
            <a:cxnSpLocks/>
            <a:stCxn id="93" idx="3"/>
            <a:endCxn id="94" idx="1"/>
          </p:cNvCxnSpPr>
          <p:nvPr/>
        </p:nvCxnSpPr>
        <p:spPr>
          <a:xfrm flipV="1">
            <a:off x="4252884" y="4504175"/>
            <a:ext cx="468828" cy="2649"/>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8A30CF24-6568-6401-2BC8-FB5A7F2AE26A}"/>
              </a:ext>
            </a:extLst>
          </p:cNvPr>
          <p:cNvSpPr/>
          <p:nvPr/>
        </p:nvSpPr>
        <p:spPr>
          <a:xfrm>
            <a:off x="4721712" y="4268584"/>
            <a:ext cx="161292" cy="153888"/>
          </a:xfrm>
          <a:prstGeom prst="rect">
            <a:avLst/>
          </a:prstGeom>
        </p:spPr>
        <p:txBody>
          <a:bodyPr wrap="square" lIns="0" tIns="0" rIns="0" bIns="0">
            <a:spAutoFit/>
          </a:bodyPr>
          <a:lstStyle/>
          <a:p>
            <a:r>
              <a:rPr lang="en-US" sz="1000" dirty="0">
                <a:solidFill>
                  <a:schemeClr val="accent5"/>
                </a:solidFill>
                <a:latin typeface="SAPGUI-Icons" panose="02000503000000000000" pitchFamily="2" charset="0"/>
              </a:rPr>
              <a:t></a:t>
            </a:r>
            <a:endParaRPr lang="en-US" sz="800" dirty="0">
              <a:solidFill>
                <a:schemeClr val="accent5"/>
              </a:solidFill>
              <a:latin typeface="MS Shell Dlg 2" panose="020B0604030504040204" pitchFamily="34" charset="0"/>
            </a:endParaRPr>
          </a:p>
        </p:txBody>
      </p:sp>
      <p:cxnSp>
        <p:nvCxnSpPr>
          <p:cNvPr id="100" name="Straight Arrow Connector 99">
            <a:extLst>
              <a:ext uri="{FF2B5EF4-FFF2-40B4-BE49-F238E27FC236}">
                <a16:creationId xmlns:a16="http://schemas.microsoft.com/office/drawing/2014/main" id="{7F8E200B-23A3-0F17-A579-5279BA2CA6BC}"/>
              </a:ext>
            </a:extLst>
          </p:cNvPr>
          <p:cNvCxnSpPr>
            <a:stCxn id="94" idx="0"/>
            <a:endCxn id="86" idx="2"/>
          </p:cNvCxnSpPr>
          <p:nvPr/>
        </p:nvCxnSpPr>
        <p:spPr>
          <a:xfrm flipV="1">
            <a:off x="5171712" y="3400106"/>
            <a:ext cx="6278" cy="834069"/>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101" name="Connector: Elbow 100">
            <a:extLst>
              <a:ext uri="{FF2B5EF4-FFF2-40B4-BE49-F238E27FC236}">
                <a16:creationId xmlns:a16="http://schemas.microsoft.com/office/drawing/2014/main" id="{558F8C94-6E26-8B14-E8CC-562099764C4A}"/>
              </a:ext>
            </a:extLst>
          </p:cNvPr>
          <p:cNvCxnSpPr>
            <a:stCxn id="92" idx="0"/>
            <a:endCxn id="24" idx="3"/>
          </p:cNvCxnSpPr>
          <p:nvPr/>
        </p:nvCxnSpPr>
        <p:spPr>
          <a:xfrm rot="16200000" flipV="1">
            <a:off x="3028597" y="3224093"/>
            <a:ext cx="957925" cy="755446"/>
          </a:xfrm>
          <a:prstGeom prst="bentConnector2">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77303166-38A9-D186-74F9-208EC7BF9372}"/>
              </a:ext>
            </a:extLst>
          </p:cNvPr>
          <p:cNvSpPr txBox="1"/>
          <p:nvPr/>
        </p:nvSpPr>
        <p:spPr>
          <a:xfrm>
            <a:off x="4199654" y="4304673"/>
            <a:ext cx="295746" cy="230832"/>
          </a:xfrm>
          <a:prstGeom prst="rect">
            <a:avLst/>
          </a:prstGeom>
          <a:noFill/>
        </p:spPr>
        <p:txBody>
          <a:bodyPr wrap="square" rtlCol="0">
            <a:spAutoFit/>
          </a:bodyPr>
          <a:lstStyle/>
          <a:p>
            <a:r>
              <a:rPr lang="es-CO" sz="900" dirty="0"/>
              <a:t>Si</a:t>
            </a:r>
          </a:p>
        </p:txBody>
      </p:sp>
      <p:sp>
        <p:nvSpPr>
          <p:cNvPr id="103" name="TextBox 102">
            <a:extLst>
              <a:ext uri="{FF2B5EF4-FFF2-40B4-BE49-F238E27FC236}">
                <a16:creationId xmlns:a16="http://schemas.microsoft.com/office/drawing/2014/main" id="{D1B548CD-BC48-DBCB-6037-9621DFEA74BE}"/>
              </a:ext>
            </a:extLst>
          </p:cNvPr>
          <p:cNvSpPr txBox="1"/>
          <p:nvPr/>
        </p:nvSpPr>
        <p:spPr>
          <a:xfrm>
            <a:off x="3829345" y="3746918"/>
            <a:ext cx="370309" cy="230832"/>
          </a:xfrm>
          <a:prstGeom prst="rect">
            <a:avLst/>
          </a:prstGeom>
          <a:noFill/>
        </p:spPr>
        <p:txBody>
          <a:bodyPr wrap="square" rtlCol="0">
            <a:spAutoFit/>
          </a:bodyPr>
          <a:lstStyle/>
          <a:p>
            <a:r>
              <a:rPr lang="es-CO" sz="900" dirty="0"/>
              <a:t>No</a:t>
            </a:r>
          </a:p>
        </p:txBody>
      </p:sp>
      <p:sp>
        <p:nvSpPr>
          <p:cNvPr id="104" name="Rounded Rectangle 152">
            <a:extLst>
              <a:ext uri="{FF2B5EF4-FFF2-40B4-BE49-F238E27FC236}">
                <a16:creationId xmlns:a16="http://schemas.microsoft.com/office/drawing/2014/main" id="{2E1F04BA-B191-29BD-D984-6393AAB60B2C}"/>
              </a:ext>
            </a:extLst>
          </p:cNvPr>
          <p:cNvSpPr/>
          <p:nvPr/>
        </p:nvSpPr>
        <p:spPr bwMode="gray">
          <a:xfrm>
            <a:off x="238714" y="5265286"/>
            <a:ext cx="11773727" cy="1068513"/>
          </a:xfrm>
          <a:prstGeom prst="roundRect">
            <a:avLst>
              <a:gd name="adj" fmla="val 0"/>
            </a:avLst>
          </a:prstGeom>
          <a:solidFill>
            <a:schemeClr val="accent4">
              <a:lumMod val="20000"/>
              <a:lumOff val="80000"/>
              <a:alpha val="10000"/>
            </a:schemeClr>
          </a:solidFill>
          <a:ln w="6350" algn="ctr">
            <a:solidFill>
              <a:schemeClr val="bg2">
                <a:alpha val="50000"/>
              </a:schemeClr>
            </a:solidFill>
            <a:miter lim="800000"/>
            <a:headEnd/>
            <a:tailEnd/>
          </a:ln>
        </p:spPr>
        <p:txBody>
          <a:bodyPr vert="vert270" lIns="36000" tIns="0" rIns="0" bIns="0" rtlCol="0" anchor="t" anchorCtr="0"/>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err="1">
                <a:ln>
                  <a:noFill/>
                </a:ln>
                <a:solidFill>
                  <a:schemeClr val="accent4"/>
                </a:solidFill>
                <a:effectLst/>
                <a:uLnTx/>
                <a:uFillTx/>
                <a:ea typeface="Arial Unicode MS" pitchFamily="34" charset="-128"/>
                <a:cs typeface="Arial Unicode MS" pitchFamily="34" charset="-128"/>
              </a:rPr>
              <a:t>Operador</a:t>
            </a:r>
            <a:r>
              <a:rPr kumimoji="0" lang="en-US" sz="1200" b="0" i="0" u="none" strike="noStrike" kern="0" cap="none" spc="0" normalizeH="0" noProof="0" dirty="0">
                <a:ln>
                  <a:noFill/>
                </a:ln>
                <a:solidFill>
                  <a:schemeClr val="accent4"/>
                </a:solidFill>
                <a:effectLst/>
                <a:uLnTx/>
                <a:uFillTx/>
                <a:ea typeface="Arial Unicode MS" pitchFamily="34" charset="-128"/>
                <a:cs typeface="Arial Unicode MS" pitchFamily="34" charset="-128"/>
              </a:rPr>
              <a:t> Basis </a:t>
            </a:r>
            <a:endParaRPr kumimoji="0" lang="en-US" sz="1200" b="0" i="0" u="none" strike="noStrike" kern="0" cap="none" spc="0" normalizeH="0" baseline="0" noProof="0" dirty="0">
              <a:ln>
                <a:noFill/>
              </a:ln>
              <a:solidFill>
                <a:schemeClr val="accent4"/>
              </a:solidFill>
              <a:effectLst/>
              <a:uLnTx/>
              <a:uFillTx/>
              <a:ea typeface="Arial Unicode MS" pitchFamily="34" charset="-128"/>
              <a:cs typeface="Arial Unicode MS" pitchFamily="34" charset="-128"/>
            </a:endParaRPr>
          </a:p>
        </p:txBody>
      </p:sp>
      <p:pic>
        <p:nvPicPr>
          <p:cNvPr id="105" name="Graphic 104" descr="School boy with solid fill">
            <a:extLst>
              <a:ext uri="{FF2B5EF4-FFF2-40B4-BE49-F238E27FC236}">
                <a16:creationId xmlns:a16="http://schemas.microsoft.com/office/drawing/2014/main" id="{14000F13-C26B-D22E-81BF-2976FEDBF6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1510" y="5360934"/>
            <a:ext cx="639592" cy="639592"/>
          </a:xfrm>
          <a:prstGeom prst="rect">
            <a:avLst/>
          </a:prstGeom>
        </p:spPr>
      </p:pic>
      <p:sp>
        <p:nvSpPr>
          <p:cNvPr id="106" name="TextBox 105">
            <a:extLst>
              <a:ext uri="{FF2B5EF4-FFF2-40B4-BE49-F238E27FC236}">
                <a16:creationId xmlns:a16="http://schemas.microsoft.com/office/drawing/2014/main" id="{C08BE151-94E2-8CF1-AA22-135BFA26063A}"/>
              </a:ext>
            </a:extLst>
          </p:cNvPr>
          <p:cNvSpPr txBox="1"/>
          <p:nvPr/>
        </p:nvSpPr>
        <p:spPr>
          <a:xfrm>
            <a:off x="4589136" y="2562276"/>
            <a:ext cx="1126200" cy="338554"/>
          </a:xfrm>
          <a:prstGeom prst="rect">
            <a:avLst/>
          </a:prstGeom>
          <a:noFill/>
        </p:spPr>
        <p:txBody>
          <a:bodyPr wrap="square" rtlCol="0">
            <a:spAutoFit/>
          </a:bodyPr>
          <a:lstStyle/>
          <a:p>
            <a:pPr algn="ctr"/>
            <a:r>
              <a:rPr lang="es-CO" sz="800" dirty="0"/>
              <a:t>Las O.T. listas para QA1</a:t>
            </a:r>
          </a:p>
        </p:txBody>
      </p:sp>
      <p:sp>
        <p:nvSpPr>
          <p:cNvPr id="107" name="Rounded Rectangle 116">
            <a:extLst>
              <a:ext uri="{FF2B5EF4-FFF2-40B4-BE49-F238E27FC236}">
                <a16:creationId xmlns:a16="http://schemas.microsoft.com/office/drawing/2014/main" id="{C242D0B8-3A60-B7BE-2F72-CC2C194237A7}"/>
              </a:ext>
            </a:extLst>
          </p:cNvPr>
          <p:cNvSpPr/>
          <p:nvPr/>
        </p:nvSpPr>
        <p:spPr bwMode="gray">
          <a:xfrm>
            <a:off x="7196004" y="2858168"/>
            <a:ext cx="900000" cy="540000"/>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s-CO" sz="900" b="0" i="0" u="none" strike="noStrike" kern="0" cap="none" spc="0" normalizeH="0" baseline="0" noProof="0" dirty="0">
                <a:ln>
                  <a:noFill/>
                </a:ln>
                <a:effectLst/>
                <a:uLnTx/>
                <a:uFillTx/>
                <a:ea typeface="Arial Unicode MS" pitchFamily="34" charset="-128"/>
                <a:cs typeface="Arial Unicode MS" pitchFamily="34" charset="-128"/>
              </a:rPr>
              <a:t>7.   Cambio aplicado</a:t>
            </a:r>
            <a:r>
              <a:rPr kumimoji="0" lang="es-CO" sz="900" b="0" i="0" u="none" strike="noStrike" kern="0" cap="none" spc="0" normalizeH="0" noProof="0" dirty="0">
                <a:ln>
                  <a:noFill/>
                </a:ln>
                <a:effectLst/>
                <a:uLnTx/>
                <a:uFillTx/>
                <a:ea typeface="Arial Unicode MS" pitchFamily="34" charset="-128"/>
                <a:cs typeface="Arial Unicode MS" pitchFamily="34" charset="-128"/>
              </a:rPr>
              <a:t> en QA1</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8" name="Rounded Rectangle 116">
            <a:extLst>
              <a:ext uri="{FF2B5EF4-FFF2-40B4-BE49-F238E27FC236}">
                <a16:creationId xmlns:a16="http://schemas.microsoft.com/office/drawing/2014/main" id="{19A1CFBA-88F1-F28D-EB38-3F8A215AFB78}"/>
              </a:ext>
            </a:extLst>
          </p:cNvPr>
          <p:cNvSpPr/>
          <p:nvPr/>
        </p:nvSpPr>
        <p:spPr bwMode="gray">
          <a:xfrm>
            <a:off x="8659290" y="1892929"/>
            <a:ext cx="900000" cy="540000"/>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s-CO" sz="900" b="0" i="0" u="none" strike="noStrike" kern="0" cap="none" spc="0" normalizeH="0" baseline="0" noProof="0" dirty="0">
                <a:ln>
                  <a:noFill/>
                </a:ln>
                <a:effectLst/>
                <a:uLnTx/>
                <a:uFillTx/>
                <a:ea typeface="Arial Unicode MS" pitchFamily="34" charset="-128"/>
                <a:cs typeface="Arial Unicode MS" pitchFamily="34" charset="-128"/>
              </a:rPr>
              <a:t>    8. Verificado para</a:t>
            </a:r>
            <a:r>
              <a:rPr kumimoji="0" lang="es-CO" sz="900" b="0" i="0" u="none" strike="noStrike" kern="0" cap="none" spc="0" normalizeH="0" noProof="0" dirty="0">
                <a:ln>
                  <a:noFill/>
                </a:ln>
                <a:effectLst/>
                <a:uLnTx/>
                <a:uFillTx/>
                <a:ea typeface="Arial Unicode MS" pitchFamily="34" charset="-128"/>
                <a:cs typeface="Arial Unicode MS" pitchFamily="34" charset="-128"/>
              </a:rPr>
              <a:t> producción</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9" name="Rounded Rectangle 116">
            <a:extLst>
              <a:ext uri="{FF2B5EF4-FFF2-40B4-BE49-F238E27FC236}">
                <a16:creationId xmlns:a16="http://schemas.microsoft.com/office/drawing/2014/main" id="{CB26824B-612C-844A-B340-BB1CA064D4DD}"/>
              </a:ext>
            </a:extLst>
          </p:cNvPr>
          <p:cNvSpPr/>
          <p:nvPr/>
        </p:nvSpPr>
        <p:spPr bwMode="gray">
          <a:xfrm>
            <a:off x="10000859" y="5445108"/>
            <a:ext cx="900000" cy="540000"/>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s-CO" sz="900" b="0" i="0" u="none" strike="noStrike" kern="0" cap="none" spc="0" normalizeH="0" baseline="0" noProof="0" dirty="0">
                <a:ln>
                  <a:noFill/>
                </a:ln>
                <a:effectLst/>
                <a:uLnTx/>
                <a:uFillTx/>
                <a:ea typeface="Arial Unicode MS" pitchFamily="34" charset="-128"/>
                <a:cs typeface="Arial Unicode MS" pitchFamily="34" charset="-128"/>
              </a:rPr>
              <a:t>9. Cambio aplicado en Producción</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10" name="Straight Arrow Connector 109">
            <a:extLst>
              <a:ext uri="{FF2B5EF4-FFF2-40B4-BE49-F238E27FC236}">
                <a16:creationId xmlns:a16="http://schemas.microsoft.com/office/drawing/2014/main" id="{7AC632EB-33E2-E668-8F0A-3C90C6C21C14}"/>
              </a:ext>
            </a:extLst>
          </p:cNvPr>
          <p:cNvCxnSpPr>
            <a:cxnSpLocks/>
            <a:stCxn id="109" idx="0"/>
            <a:endCxn id="71" idx="4"/>
          </p:cNvCxnSpPr>
          <p:nvPr/>
        </p:nvCxnSpPr>
        <p:spPr>
          <a:xfrm flipV="1">
            <a:off x="10450859" y="2315439"/>
            <a:ext cx="7584" cy="3129669"/>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80ACBFF8-CAC0-E038-7688-5AF4A54E9F22}"/>
              </a:ext>
            </a:extLst>
          </p:cNvPr>
          <p:cNvSpPr/>
          <p:nvPr/>
        </p:nvSpPr>
        <p:spPr>
          <a:xfrm>
            <a:off x="7236955" y="2865855"/>
            <a:ext cx="161292" cy="153888"/>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sp>
        <p:nvSpPr>
          <p:cNvPr id="112" name="Rectangle 111">
            <a:extLst>
              <a:ext uri="{FF2B5EF4-FFF2-40B4-BE49-F238E27FC236}">
                <a16:creationId xmlns:a16="http://schemas.microsoft.com/office/drawing/2014/main" id="{60DCE1AC-6760-08A6-9C79-36A199636BB1}"/>
              </a:ext>
            </a:extLst>
          </p:cNvPr>
          <p:cNvSpPr/>
          <p:nvPr/>
        </p:nvSpPr>
        <p:spPr>
          <a:xfrm>
            <a:off x="8712102" y="1944893"/>
            <a:ext cx="161292" cy="153888"/>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sp>
        <p:nvSpPr>
          <p:cNvPr id="113" name="Rectangle 112">
            <a:extLst>
              <a:ext uri="{FF2B5EF4-FFF2-40B4-BE49-F238E27FC236}">
                <a16:creationId xmlns:a16="http://schemas.microsoft.com/office/drawing/2014/main" id="{B3AE9B7F-E23E-7A0D-0AD6-23C29CCB1A4A}"/>
              </a:ext>
            </a:extLst>
          </p:cNvPr>
          <p:cNvSpPr/>
          <p:nvPr/>
        </p:nvSpPr>
        <p:spPr>
          <a:xfrm>
            <a:off x="10018554" y="5453086"/>
            <a:ext cx="161292" cy="153888"/>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sp>
        <p:nvSpPr>
          <p:cNvPr id="114" name="Rounded Rectangle 116">
            <a:extLst>
              <a:ext uri="{FF2B5EF4-FFF2-40B4-BE49-F238E27FC236}">
                <a16:creationId xmlns:a16="http://schemas.microsoft.com/office/drawing/2014/main" id="{02FF4C66-33CC-7DD2-6F7C-169FB1B21456}"/>
              </a:ext>
            </a:extLst>
          </p:cNvPr>
          <p:cNvSpPr/>
          <p:nvPr/>
        </p:nvSpPr>
        <p:spPr bwMode="gray">
          <a:xfrm>
            <a:off x="6003716" y="2860424"/>
            <a:ext cx="900000" cy="540000"/>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s-CO" sz="900" b="0" i="0" u="none" strike="noStrike" kern="0" cap="none" spc="0" normalizeH="0" baseline="0" noProof="0" dirty="0">
                <a:ln>
                  <a:noFill/>
                </a:ln>
                <a:effectLst/>
                <a:uLnTx/>
                <a:uFillTx/>
                <a:ea typeface="Arial Unicode MS" pitchFamily="34" charset="-128"/>
                <a:cs typeface="Arial Unicode MS" pitchFamily="34" charset="-128"/>
              </a:rPr>
              <a:t>6. Verificación</a:t>
            </a:r>
            <a:r>
              <a:rPr kumimoji="0" lang="es-CO" sz="900" b="0" i="0" u="none" strike="noStrike" kern="0" cap="none" spc="0" normalizeH="0" noProof="0" dirty="0">
                <a:ln>
                  <a:noFill/>
                </a:ln>
                <a:effectLst/>
                <a:uLnTx/>
                <a:uFillTx/>
                <a:ea typeface="Arial Unicode MS" pitchFamily="34" charset="-128"/>
                <a:cs typeface="Arial Unicode MS" pitchFamily="34" charset="-128"/>
              </a:rPr>
              <a:t> </a:t>
            </a:r>
            <a:r>
              <a:rPr kumimoji="0" lang="es-CO" sz="900" b="0" i="0" u="none" strike="noStrike" kern="0" cap="none" spc="0" normalizeH="0" baseline="0" noProof="0" dirty="0">
                <a:ln>
                  <a:noFill/>
                </a:ln>
                <a:effectLst/>
                <a:uLnTx/>
                <a:uFillTx/>
                <a:ea typeface="Arial Unicode MS" pitchFamily="34" charset="-128"/>
                <a:cs typeface="Arial Unicode MS" pitchFamily="34" charset="-128"/>
              </a:rPr>
              <a:t>transporte QA1</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15" name="Rectangle 114">
            <a:extLst>
              <a:ext uri="{FF2B5EF4-FFF2-40B4-BE49-F238E27FC236}">
                <a16:creationId xmlns:a16="http://schemas.microsoft.com/office/drawing/2014/main" id="{BEBAC674-1B7C-136E-3E35-6B1AA1D93DC7}"/>
              </a:ext>
            </a:extLst>
          </p:cNvPr>
          <p:cNvSpPr/>
          <p:nvPr/>
        </p:nvSpPr>
        <p:spPr>
          <a:xfrm>
            <a:off x="6033543" y="2874042"/>
            <a:ext cx="161292" cy="153888"/>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sp>
        <p:nvSpPr>
          <p:cNvPr id="116" name="TextBox 115">
            <a:extLst>
              <a:ext uri="{FF2B5EF4-FFF2-40B4-BE49-F238E27FC236}">
                <a16:creationId xmlns:a16="http://schemas.microsoft.com/office/drawing/2014/main" id="{2CC2EE2B-9EE4-AB04-C62C-330731D2A292}"/>
              </a:ext>
            </a:extLst>
          </p:cNvPr>
          <p:cNvSpPr txBox="1"/>
          <p:nvPr/>
        </p:nvSpPr>
        <p:spPr>
          <a:xfrm>
            <a:off x="5837322" y="3660423"/>
            <a:ext cx="1308074" cy="338554"/>
          </a:xfrm>
          <a:prstGeom prst="rect">
            <a:avLst/>
          </a:prstGeom>
          <a:noFill/>
        </p:spPr>
        <p:txBody>
          <a:bodyPr wrap="square" rtlCol="0">
            <a:spAutoFit/>
          </a:bodyPr>
          <a:lstStyle/>
          <a:p>
            <a:pPr algn="ctr"/>
            <a:r>
              <a:rPr lang="es-CO" sz="800" dirty="0"/>
              <a:t>Sirve para control y espera del transporte</a:t>
            </a:r>
          </a:p>
        </p:txBody>
      </p:sp>
      <p:sp>
        <p:nvSpPr>
          <p:cNvPr id="117" name="TextBox 116">
            <a:extLst>
              <a:ext uri="{FF2B5EF4-FFF2-40B4-BE49-F238E27FC236}">
                <a16:creationId xmlns:a16="http://schemas.microsoft.com/office/drawing/2014/main" id="{1CEE5BC8-561F-D3B3-3E6F-6C561AA38AB9}"/>
              </a:ext>
            </a:extLst>
          </p:cNvPr>
          <p:cNvSpPr txBox="1"/>
          <p:nvPr/>
        </p:nvSpPr>
        <p:spPr>
          <a:xfrm>
            <a:off x="7201855" y="2608541"/>
            <a:ext cx="900001" cy="215444"/>
          </a:xfrm>
          <a:prstGeom prst="rect">
            <a:avLst/>
          </a:prstGeom>
          <a:noFill/>
        </p:spPr>
        <p:txBody>
          <a:bodyPr wrap="square" rtlCol="0">
            <a:spAutoFit/>
          </a:bodyPr>
          <a:lstStyle/>
          <a:p>
            <a:pPr algn="ctr"/>
            <a:r>
              <a:rPr lang="es-CO" sz="800" dirty="0"/>
              <a:t>Alistamiento OT</a:t>
            </a:r>
          </a:p>
        </p:txBody>
      </p:sp>
      <p:sp>
        <p:nvSpPr>
          <p:cNvPr id="118" name="TextBox 117">
            <a:extLst>
              <a:ext uri="{FF2B5EF4-FFF2-40B4-BE49-F238E27FC236}">
                <a16:creationId xmlns:a16="http://schemas.microsoft.com/office/drawing/2014/main" id="{D477154F-C327-E500-D7DE-25955322DA9F}"/>
              </a:ext>
            </a:extLst>
          </p:cNvPr>
          <p:cNvSpPr txBox="1"/>
          <p:nvPr/>
        </p:nvSpPr>
        <p:spPr>
          <a:xfrm>
            <a:off x="8457778" y="1355653"/>
            <a:ext cx="1308074" cy="584775"/>
          </a:xfrm>
          <a:prstGeom prst="rect">
            <a:avLst/>
          </a:prstGeom>
          <a:noFill/>
        </p:spPr>
        <p:txBody>
          <a:bodyPr wrap="square" rtlCol="0">
            <a:spAutoFit/>
          </a:bodyPr>
          <a:lstStyle/>
          <a:p>
            <a:pPr algn="ctr"/>
            <a:r>
              <a:rPr lang="es-CO" sz="800" dirty="0"/>
              <a:t>Se verifica el cumplimiento con lo solicitado, desarrollado y documentado</a:t>
            </a:r>
          </a:p>
        </p:txBody>
      </p:sp>
      <p:sp>
        <p:nvSpPr>
          <p:cNvPr id="119" name="TextBox 118">
            <a:extLst>
              <a:ext uri="{FF2B5EF4-FFF2-40B4-BE49-F238E27FC236}">
                <a16:creationId xmlns:a16="http://schemas.microsoft.com/office/drawing/2014/main" id="{566CE4D1-793E-B887-339F-AEF34C68B4DD}"/>
              </a:ext>
            </a:extLst>
          </p:cNvPr>
          <p:cNvSpPr txBox="1"/>
          <p:nvPr/>
        </p:nvSpPr>
        <p:spPr>
          <a:xfrm>
            <a:off x="10837645" y="5481641"/>
            <a:ext cx="954784" cy="707886"/>
          </a:xfrm>
          <a:prstGeom prst="rect">
            <a:avLst/>
          </a:prstGeom>
          <a:noFill/>
        </p:spPr>
        <p:txBody>
          <a:bodyPr wrap="square" rtlCol="0">
            <a:spAutoFit/>
          </a:bodyPr>
          <a:lstStyle/>
          <a:p>
            <a:pPr algn="ctr"/>
            <a:r>
              <a:rPr lang="es-CO" sz="800" dirty="0"/>
              <a:t>El cambio se encuentra en ambiente productivo y se debe revisar</a:t>
            </a:r>
          </a:p>
        </p:txBody>
      </p:sp>
      <p:pic>
        <p:nvPicPr>
          <p:cNvPr id="120" name="Graphic 119" descr="Truck with solid fill">
            <a:extLst>
              <a:ext uri="{FF2B5EF4-FFF2-40B4-BE49-F238E27FC236}">
                <a16:creationId xmlns:a16="http://schemas.microsoft.com/office/drawing/2014/main" id="{6C1ADEA0-24B3-A38C-F827-80851D88C61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266340" y="3361470"/>
            <a:ext cx="385448" cy="385448"/>
          </a:xfrm>
          <a:prstGeom prst="rect">
            <a:avLst/>
          </a:prstGeom>
        </p:spPr>
      </p:pic>
      <p:pic>
        <p:nvPicPr>
          <p:cNvPr id="121" name="Graphic 120" descr="Truck with solid fill">
            <a:extLst>
              <a:ext uri="{FF2B5EF4-FFF2-40B4-BE49-F238E27FC236}">
                <a16:creationId xmlns:a16="http://schemas.microsoft.com/office/drawing/2014/main" id="{C57BB93F-A4D2-9C2E-C9E5-8F53779068D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86704" y="1768085"/>
            <a:ext cx="482693" cy="482693"/>
          </a:xfrm>
          <a:prstGeom prst="rect">
            <a:avLst/>
          </a:prstGeom>
        </p:spPr>
      </p:pic>
      <p:cxnSp>
        <p:nvCxnSpPr>
          <p:cNvPr id="122" name="Connector: Elbow 121">
            <a:extLst>
              <a:ext uri="{FF2B5EF4-FFF2-40B4-BE49-F238E27FC236}">
                <a16:creationId xmlns:a16="http://schemas.microsoft.com/office/drawing/2014/main" id="{46F7071A-DCE6-3814-EF00-508E825718F3}"/>
              </a:ext>
            </a:extLst>
          </p:cNvPr>
          <p:cNvCxnSpPr>
            <a:cxnSpLocks/>
            <a:stCxn id="108" idx="2"/>
            <a:endCxn id="109" idx="1"/>
          </p:cNvCxnSpPr>
          <p:nvPr/>
        </p:nvCxnSpPr>
        <p:spPr>
          <a:xfrm rot="16200000" flipH="1">
            <a:off x="7913985" y="3628233"/>
            <a:ext cx="3282179" cy="89156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588360EF-1758-D4A5-3644-28D32AD1BD30}"/>
              </a:ext>
            </a:extLst>
          </p:cNvPr>
          <p:cNvCxnSpPr>
            <a:stCxn id="86" idx="3"/>
            <a:endCxn id="114" idx="1"/>
          </p:cNvCxnSpPr>
          <p:nvPr/>
        </p:nvCxnSpPr>
        <p:spPr>
          <a:xfrm>
            <a:off x="5627990" y="3130106"/>
            <a:ext cx="375726" cy="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0E2094F2-AD86-9E64-1135-4C5714A2DE21}"/>
              </a:ext>
            </a:extLst>
          </p:cNvPr>
          <p:cNvCxnSpPr>
            <a:stCxn id="114" idx="3"/>
            <a:endCxn id="107" idx="1"/>
          </p:cNvCxnSpPr>
          <p:nvPr/>
        </p:nvCxnSpPr>
        <p:spPr>
          <a:xfrm flipV="1">
            <a:off x="6903716" y="3128168"/>
            <a:ext cx="292288" cy="22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4027D0C0-9655-8B44-F8D9-20988E5AC261}"/>
              </a:ext>
            </a:extLst>
          </p:cNvPr>
          <p:cNvCxnSpPr>
            <a:cxnSpLocks/>
            <a:stCxn id="107" idx="3"/>
            <a:endCxn id="108" idx="1"/>
          </p:cNvCxnSpPr>
          <p:nvPr/>
        </p:nvCxnSpPr>
        <p:spPr>
          <a:xfrm flipV="1">
            <a:off x="8096004" y="2162929"/>
            <a:ext cx="563286" cy="9652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1D1DEC6E-9329-62F4-2AE1-9DD561293432}"/>
              </a:ext>
            </a:extLst>
          </p:cNvPr>
          <p:cNvSpPr txBox="1"/>
          <p:nvPr/>
        </p:nvSpPr>
        <p:spPr>
          <a:xfrm>
            <a:off x="3272976" y="1928111"/>
            <a:ext cx="1737869" cy="415498"/>
          </a:xfrm>
          <a:prstGeom prst="rect">
            <a:avLst/>
          </a:prstGeom>
          <a:noFill/>
        </p:spPr>
        <p:txBody>
          <a:bodyPr wrap="square" rtlCol="0">
            <a:spAutoFit/>
          </a:bodyPr>
          <a:lstStyle/>
          <a:p>
            <a:r>
              <a:rPr lang="es-CO" sz="700" dirty="0"/>
              <a:t>De acuerdo con la información diligenciada y adjuntada (</a:t>
            </a:r>
            <a:r>
              <a:rPr lang="es-CO" sz="700" dirty="0" err="1"/>
              <a:t>Docs</a:t>
            </a:r>
            <a:r>
              <a:rPr lang="es-CO" sz="700" dirty="0"/>
              <a:t> Cambio</a:t>
            </a:r>
            <a:r>
              <a:rPr lang="es-CO" sz="700"/>
              <a:t>, EF, PDD)</a:t>
            </a:r>
            <a:endParaRPr lang="es-CO" sz="700" dirty="0"/>
          </a:p>
        </p:txBody>
      </p:sp>
      <p:cxnSp>
        <p:nvCxnSpPr>
          <p:cNvPr id="127" name="Straight Connector 126">
            <a:extLst>
              <a:ext uri="{FF2B5EF4-FFF2-40B4-BE49-F238E27FC236}">
                <a16:creationId xmlns:a16="http://schemas.microsoft.com/office/drawing/2014/main" id="{3B7B5D6B-3C49-0130-5769-F67A49C8C357}"/>
              </a:ext>
            </a:extLst>
          </p:cNvPr>
          <p:cNvCxnSpPr>
            <a:cxnSpLocks/>
            <a:stCxn id="53" idx="3"/>
            <a:endCxn id="126" idx="1"/>
          </p:cNvCxnSpPr>
          <p:nvPr/>
        </p:nvCxnSpPr>
        <p:spPr>
          <a:xfrm>
            <a:off x="3117644" y="2082012"/>
            <a:ext cx="155332" cy="538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EF149DD3-FD39-6407-CAAC-CCD1FC0C34F5}"/>
              </a:ext>
            </a:extLst>
          </p:cNvPr>
          <p:cNvSpPr txBox="1"/>
          <p:nvPr/>
        </p:nvSpPr>
        <p:spPr>
          <a:xfrm>
            <a:off x="1089289" y="3595839"/>
            <a:ext cx="1322470" cy="307777"/>
          </a:xfrm>
          <a:prstGeom prst="rect">
            <a:avLst/>
          </a:prstGeom>
          <a:noFill/>
        </p:spPr>
        <p:txBody>
          <a:bodyPr wrap="square" rtlCol="0">
            <a:spAutoFit/>
          </a:bodyPr>
          <a:lstStyle/>
          <a:p>
            <a:r>
              <a:rPr lang="es-CO" sz="700" dirty="0"/>
              <a:t>Se crean documentos E.T, PUT, PUF)</a:t>
            </a:r>
          </a:p>
        </p:txBody>
      </p:sp>
      <p:cxnSp>
        <p:nvCxnSpPr>
          <p:cNvPr id="129" name="Connector: Elbow 128">
            <a:extLst>
              <a:ext uri="{FF2B5EF4-FFF2-40B4-BE49-F238E27FC236}">
                <a16:creationId xmlns:a16="http://schemas.microsoft.com/office/drawing/2014/main" id="{17D07102-16F3-21E5-C3E7-A1C61B19D8E2}"/>
              </a:ext>
            </a:extLst>
          </p:cNvPr>
          <p:cNvCxnSpPr>
            <a:stCxn id="24" idx="1"/>
            <a:endCxn id="128" idx="0"/>
          </p:cNvCxnSpPr>
          <p:nvPr/>
        </p:nvCxnSpPr>
        <p:spPr>
          <a:xfrm rot="10800000" flipV="1">
            <a:off x="1750524" y="3122853"/>
            <a:ext cx="448832" cy="472986"/>
          </a:xfrm>
          <a:prstGeom prst="bentConnector2">
            <a:avLst/>
          </a:prstGeom>
          <a:ln>
            <a:prstDash val="dash"/>
          </a:ln>
        </p:spPr>
        <p:style>
          <a:lnRef idx="1">
            <a:schemeClr val="accent1"/>
          </a:lnRef>
          <a:fillRef idx="0">
            <a:schemeClr val="accent1"/>
          </a:fillRef>
          <a:effectRef idx="0">
            <a:schemeClr val="accent1"/>
          </a:effectRef>
          <a:fontRef idx="minor">
            <a:schemeClr val="tx1"/>
          </a:fontRef>
        </p:style>
      </p:cxnSp>
      <p:pic>
        <p:nvPicPr>
          <p:cNvPr id="130" name="Graphic 129" descr="Open envelope outline">
            <a:extLst>
              <a:ext uri="{FF2B5EF4-FFF2-40B4-BE49-F238E27FC236}">
                <a16:creationId xmlns:a16="http://schemas.microsoft.com/office/drawing/2014/main" id="{58D29FA6-5105-32EC-F5AA-B1DC0BF7C14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426273" y="2663581"/>
            <a:ext cx="325633" cy="325633"/>
          </a:xfrm>
          <a:prstGeom prst="rect">
            <a:avLst/>
          </a:prstGeom>
        </p:spPr>
      </p:pic>
      <p:pic>
        <p:nvPicPr>
          <p:cNvPr id="131" name="Graphic 130" descr="Research outline">
            <a:extLst>
              <a:ext uri="{FF2B5EF4-FFF2-40B4-BE49-F238E27FC236}">
                <a16:creationId xmlns:a16="http://schemas.microsoft.com/office/drawing/2014/main" id="{3CD2D98D-7AC1-EF82-7CD3-236B29B3244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715996" y="2690158"/>
            <a:ext cx="356743" cy="356743"/>
          </a:xfrm>
          <a:prstGeom prst="rect">
            <a:avLst/>
          </a:prstGeom>
        </p:spPr>
      </p:pic>
      <p:sp>
        <p:nvSpPr>
          <p:cNvPr id="132" name="TextBox 131">
            <a:extLst>
              <a:ext uri="{FF2B5EF4-FFF2-40B4-BE49-F238E27FC236}">
                <a16:creationId xmlns:a16="http://schemas.microsoft.com/office/drawing/2014/main" id="{BA5F48E1-2CDB-F0A4-66C7-6AF9D8B14BE1}"/>
              </a:ext>
            </a:extLst>
          </p:cNvPr>
          <p:cNvSpPr txBox="1"/>
          <p:nvPr/>
        </p:nvSpPr>
        <p:spPr>
          <a:xfrm>
            <a:off x="1355118" y="4119738"/>
            <a:ext cx="963299" cy="307777"/>
          </a:xfrm>
          <a:prstGeom prst="rect">
            <a:avLst/>
          </a:prstGeom>
          <a:noFill/>
        </p:spPr>
        <p:txBody>
          <a:bodyPr wrap="square" rtlCol="0">
            <a:spAutoFit/>
          </a:bodyPr>
          <a:lstStyle/>
          <a:p>
            <a:r>
              <a:rPr lang="es-CO" sz="700" dirty="0"/>
              <a:t>Reunión de preparación de uso</a:t>
            </a:r>
          </a:p>
        </p:txBody>
      </p:sp>
      <p:sp>
        <p:nvSpPr>
          <p:cNvPr id="133" name="TextBox 132">
            <a:extLst>
              <a:ext uri="{FF2B5EF4-FFF2-40B4-BE49-F238E27FC236}">
                <a16:creationId xmlns:a16="http://schemas.microsoft.com/office/drawing/2014/main" id="{BFDD571C-D4F5-1F65-5B02-1C5CF35104C7}"/>
              </a:ext>
            </a:extLst>
          </p:cNvPr>
          <p:cNvSpPr txBox="1"/>
          <p:nvPr/>
        </p:nvSpPr>
        <p:spPr>
          <a:xfrm>
            <a:off x="2943603" y="4848625"/>
            <a:ext cx="1595445" cy="415498"/>
          </a:xfrm>
          <a:prstGeom prst="rect">
            <a:avLst/>
          </a:prstGeom>
          <a:noFill/>
        </p:spPr>
        <p:txBody>
          <a:bodyPr wrap="square" rtlCol="0">
            <a:spAutoFit/>
          </a:bodyPr>
          <a:lstStyle/>
          <a:p>
            <a:r>
              <a:rPr lang="es-CO" sz="700" dirty="0"/>
              <a:t>Se realizan los escenarios en QA1-213 para pruebas de consultoría y de usuario, se crea documento PUAT.</a:t>
            </a:r>
          </a:p>
        </p:txBody>
      </p:sp>
      <p:cxnSp>
        <p:nvCxnSpPr>
          <p:cNvPr id="134" name="Connector: Elbow 133">
            <a:extLst>
              <a:ext uri="{FF2B5EF4-FFF2-40B4-BE49-F238E27FC236}">
                <a16:creationId xmlns:a16="http://schemas.microsoft.com/office/drawing/2014/main" id="{B20BE93A-519F-3F93-FB1E-45DF915D9513}"/>
              </a:ext>
            </a:extLst>
          </p:cNvPr>
          <p:cNvCxnSpPr>
            <a:cxnSpLocks/>
            <a:stCxn id="31" idx="2"/>
            <a:endCxn id="133" idx="1"/>
          </p:cNvCxnSpPr>
          <p:nvPr/>
        </p:nvCxnSpPr>
        <p:spPr>
          <a:xfrm rot="16200000" flipH="1">
            <a:off x="2661476" y="4774246"/>
            <a:ext cx="282199" cy="282055"/>
          </a:xfrm>
          <a:prstGeom prst="bentConnector2">
            <a:avLst/>
          </a:prstGeom>
          <a:ln>
            <a:prstDash val="dash"/>
          </a:ln>
        </p:spPr>
        <p:style>
          <a:lnRef idx="1">
            <a:schemeClr val="accent1"/>
          </a:lnRef>
          <a:fillRef idx="0">
            <a:schemeClr val="accent1"/>
          </a:fillRef>
          <a:effectRef idx="0">
            <a:schemeClr val="accent1"/>
          </a:effectRef>
          <a:fontRef idx="minor">
            <a:schemeClr val="tx1"/>
          </a:fontRef>
        </p:style>
      </p:cxnSp>
      <p:pic>
        <p:nvPicPr>
          <p:cNvPr id="135" name="Graphic 134" descr="List outline">
            <a:extLst>
              <a:ext uri="{FF2B5EF4-FFF2-40B4-BE49-F238E27FC236}">
                <a16:creationId xmlns:a16="http://schemas.microsoft.com/office/drawing/2014/main" id="{FFC2ABD5-253E-CBE0-7664-6D142E3D3F4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03723" y="3952129"/>
            <a:ext cx="259322" cy="259322"/>
          </a:xfrm>
          <a:prstGeom prst="rect">
            <a:avLst/>
          </a:prstGeom>
        </p:spPr>
      </p:pic>
      <p:pic>
        <p:nvPicPr>
          <p:cNvPr id="136" name="Graphic 135" descr="Open envelope outline">
            <a:extLst>
              <a:ext uri="{FF2B5EF4-FFF2-40B4-BE49-F238E27FC236}">
                <a16:creationId xmlns:a16="http://schemas.microsoft.com/office/drawing/2014/main" id="{560DB05A-C8F6-2F29-3D52-062E41511AE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215301" y="3969406"/>
            <a:ext cx="222744" cy="222744"/>
          </a:xfrm>
          <a:prstGeom prst="rect">
            <a:avLst/>
          </a:prstGeom>
        </p:spPr>
      </p:pic>
      <p:grpSp>
        <p:nvGrpSpPr>
          <p:cNvPr id="137" name="Group 136">
            <a:extLst>
              <a:ext uri="{FF2B5EF4-FFF2-40B4-BE49-F238E27FC236}">
                <a16:creationId xmlns:a16="http://schemas.microsoft.com/office/drawing/2014/main" id="{51D39791-710F-F807-8D56-9C6EC50B14F0}"/>
              </a:ext>
            </a:extLst>
          </p:cNvPr>
          <p:cNvGrpSpPr/>
          <p:nvPr/>
        </p:nvGrpSpPr>
        <p:grpSpPr>
          <a:xfrm>
            <a:off x="6029917" y="1817368"/>
            <a:ext cx="900000" cy="540000"/>
            <a:chOff x="1089443" y="2077383"/>
            <a:chExt cx="322917" cy="201423"/>
          </a:xfrm>
          <a:solidFill>
            <a:schemeClr val="bg2"/>
          </a:solidFill>
        </p:grpSpPr>
        <p:sp>
          <p:nvSpPr>
            <p:cNvPr id="138" name="Rounded Rectangle 68">
              <a:extLst>
                <a:ext uri="{FF2B5EF4-FFF2-40B4-BE49-F238E27FC236}">
                  <a16:creationId xmlns:a16="http://schemas.microsoft.com/office/drawing/2014/main" id="{C5F06594-5CC3-5B13-CB49-B8C10BF693E9}"/>
                </a:ext>
              </a:extLst>
            </p:cNvPr>
            <p:cNvSpPr/>
            <p:nvPr/>
          </p:nvSpPr>
          <p:spPr bwMode="gray">
            <a:xfrm>
              <a:off x="1089443" y="2077383"/>
              <a:ext cx="322917" cy="201423"/>
            </a:xfrm>
            <a:prstGeom prst="roundRect">
              <a:avLst>
                <a:gd name="adj" fmla="val 10318"/>
              </a:avLst>
            </a:prstGeom>
            <a:grp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000" b="0" i="0" u="none" strike="noStrike" kern="0" cap="none" spc="0" normalizeH="0" baseline="0" noProof="0" dirty="0">
                  <a:ln>
                    <a:noFill/>
                  </a:ln>
                  <a:effectLst/>
                  <a:uLnTx/>
                  <a:uFillTx/>
                  <a:ea typeface="Arial Unicode MS" pitchFamily="34" charset="-128"/>
                  <a:cs typeface="Arial Unicode MS" pitchFamily="34" charset="-128"/>
                </a:rPr>
                <a:t>11. </a:t>
              </a:r>
              <a:r>
                <a:rPr kumimoji="0" lang="en-US" sz="1000" b="0" i="0" u="none" strike="noStrike" kern="0" cap="none" spc="0" normalizeH="0" baseline="0" noProof="0" dirty="0" err="1">
                  <a:ln>
                    <a:noFill/>
                  </a:ln>
                  <a:effectLst/>
                  <a:uLnTx/>
                  <a:uFillTx/>
                  <a:ea typeface="Arial Unicode MS" pitchFamily="34" charset="-128"/>
                  <a:cs typeface="Arial Unicode MS" pitchFamily="34" charset="-128"/>
                </a:rPr>
                <a:t>Anulado</a:t>
              </a:r>
              <a:endParaRPr kumimoji="0" lang="en-US" sz="1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39" name="Rectangle 138">
              <a:extLst>
                <a:ext uri="{FF2B5EF4-FFF2-40B4-BE49-F238E27FC236}">
                  <a16:creationId xmlns:a16="http://schemas.microsoft.com/office/drawing/2014/main" id="{FCECEB1B-4883-D617-79AB-6AAE982BFACA}"/>
                </a:ext>
              </a:extLst>
            </p:cNvPr>
            <p:cNvSpPr/>
            <p:nvPr/>
          </p:nvSpPr>
          <p:spPr>
            <a:xfrm>
              <a:off x="1108799" y="2088000"/>
              <a:ext cx="57871" cy="57401"/>
            </a:xfrm>
            <a:prstGeom prst="rect">
              <a:avLst/>
            </a:prstGeom>
            <a:grpFill/>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grpSp>
      <p:cxnSp>
        <p:nvCxnSpPr>
          <p:cNvPr id="140" name="Connector: Elbow 139">
            <a:extLst>
              <a:ext uri="{FF2B5EF4-FFF2-40B4-BE49-F238E27FC236}">
                <a16:creationId xmlns:a16="http://schemas.microsoft.com/office/drawing/2014/main" id="{EF254A98-8A2D-DF92-9185-63F981EEDB17}"/>
              </a:ext>
            </a:extLst>
          </p:cNvPr>
          <p:cNvCxnSpPr>
            <a:cxnSpLocks/>
            <a:stCxn id="138" idx="0"/>
            <a:endCxn id="71" idx="0"/>
          </p:cNvCxnSpPr>
          <p:nvPr/>
        </p:nvCxnSpPr>
        <p:spPr>
          <a:xfrm rot="16200000" flipH="1">
            <a:off x="8351944" y="-54660"/>
            <a:ext cx="234471" cy="3978526"/>
          </a:xfrm>
          <a:prstGeom prst="bentConnector3">
            <a:avLst>
              <a:gd name="adj1" fmla="val -220649"/>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9E000738-77A2-A22D-E00B-11FB6920F807}"/>
              </a:ext>
            </a:extLst>
          </p:cNvPr>
          <p:cNvSpPr/>
          <p:nvPr/>
        </p:nvSpPr>
        <p:spPr>
          <a:xfrm>
            <a:off x="2026514" y="1714729"/>
            <a:ext cx="1317436" cy="1755692"/>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3" name="Connector: Elbow 142">
            <a:extLst>
              <a:ext uri="{FF2B5EF4-FFF2-40B4-BE49-F238E27FC236}">
                <a16:creationId xmlns:a16="http://schemas.microsoft.com/office/drawing/2014/main" id="{DE8E355D-AB74-EFAB-005F-9C77FB057C8A}"/>
              </a:ext>
            </a:extLst>
          </p:cNvPr>
          <p:cNvCxnSpPr>
            <a:stCxn id="141" idx="3"/>
            <a:endCxn id="138" idx="1"/>
          </p:cNvCxnSpPr>
          <p:nvPr/>
        </p:nvCxnSpPr>
        <p:spPr>
          <a:xfrm flipV="1">
            <a:off x="3343950" y="2087368"/>
            <a:ext cx="2685967" cy="505207"/>
          </a:xfrm>
          <a:prstGeom prst="bentConnector3">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14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ppt_x"/>
                                          </p:val>
                                        </p:tav>
                                        <p:tav tm="100000">
                                          <p:val>
                                            <p:strVal val="#ppt_x"/>
                                          </p:val>
                                        </p:tav>
                                      </p:tavLst>
                                    </p:anim>
                                    <p:anim calcmode="lin" valueType="num">
                                      <p:cBhvr additive="base">
                                        <p:cTn id="12" dur="500" fill="hold"/>
                                        <p:tgtEl>
                                          <p:spTgt spid="9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500" fill="hold"/>
                                        <p:tgtEl>
                                          <p:spTgt spid="88"/>
                                        </p:tgtEl>
                                        <p:attrNameLst>
                                          <p:attrName>ppt_x</p:attrName>
                                        </p:attrNameLst>
                                      </p:cBhvr>
                                      <p:tavLst>
                                        <p:tav tm="0">
                                          <p:val>
                                            <p:strVal val="#ppt_x"/>
                                          </p:val>
                                        </p:tav>
                                        <p:tav tm="100000">
                                          <p:val>
                                            <p:strVal val="#ppt_x"/>
                                          </p:val>
                                        </p:tav>
                                      </p:tavLst>
                                    </p:anim>
                                    <p:anim calcmode="lin" valueType="num">
                                      <p:cBhvr additive="base">
                                        <p:cTn id="24" dur="500" fill="hold"/>
                                        <p:tgtEl>
                                          <p:spTgt spid="8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7"/>
                                        </p:tgtEl>
                                        <p:attrNameLst>
                                          <p:attrName>style.visibility</p:attrName>
                                        </p:attrNameLst>
                                      </p:cBhvr>
                                      <p:to>
                                        <p:strVal val="visible"/>
                                      </p:to>
                                    </p:set>
                                    <p:anim calcmode="lin" valueType="num">
                                      <p:cBhvr additive="base">
                                        <p:cTn id="31" dur="500" fill="hold"/>
                                        <p:tgtEl>
                                          <p:spTgt spid="127"/>
                                        </p:tgtEl>
                                        <p:attrNameLst>
                                          <p:attrName>ppt_x</p:attrName>
                                        </p:attrNameLst>
                                      </p:cBhvr>
                                      <p:tavLst>
                                        <p:tav tm="0">
                                          <p:val>
                                            <p:strVal val="#ppt_x"/>
                                          </p:val>
                                        </p:tav>
                                        <p:tav tm="100000">
                                          <p:val>
                                            <p:strVal val="#ppt_x"/>
                                          </p:val>
                                        </p:tav>
                                      </p:tavLst>
                                    </p:anim>
                                    <p:anim calcmode="lin" valueType="num">
                                      <p:cBhvr additive="base">
                                        <p:cTn id="32" dur="500" fill="hold"/>
                                        <p:tgtEl>
                                          <p:spTgt spid="1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6"/>
                                        </p:tgtEl>
                                        <p:attrNameLst>
                                          <p:attrName>style.visibility</p:attrName>
                                        </p:attrNameLst>
                                      </p:cBhvr>
                                      <p:to>
                                        <p:strVal val="visible"/>
                                      </p:to>
                                    </p:set>
                                    <p:anim calcmode="lin" valueType="num">
                                      <p:cBhvr additive="base">
                                        <p:cTn id="35" dur="500" fill="hold"/>
                                        <p:tgtEl>
                                          <p:spTgt spid="126"/>
                                        </p:tgtEl>
                                        <p:attrNameLst>
                                          <p:attrName>ppt_x</p:attrName>
                                        </p:attrNameLst>
                                      </p:cBhvr>
                                      <p:tavLst>
                                        <p:tav tm="0">
                                          <p:val>
                                            <p:strVal val="#ppt_x"/>
                                          </p:val>
                                        </p:tav>
                                        <p:tav tm="100000">
                                          <p:val>
                                            <p:strVal val="#ppt_x"/>
                                          </p:val>
                                        </p:tav>
                                      </p:tavLst>
                                    </p:anim>
                                    <p:anim calcmode="lin" valueType="num">
                                      <p:cBhvr additive="base">
                                        <p:cTn id="36" dur="500" fill="hold"/>
                                        <p:tgtEl>
                                          <p:spTgt spid="1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5"/>
                                        </p:tgtEl>
                                        <p:attrNameLst>
                                          <p:attrName>style.visibility</p:attrName>
                                        </p:attrNameLst>
                                      </p:cBhvr>
                                      <p:to>
                                        <p:strVal val="visible"/>
                                      </p:to>
                                    </p:set>
                                    <p:anim calcmode="lin" valueType="num">
                                      <p:cBhvr additive="base">
                                        <p:cTn id="39" dur="500" fill="hold"/>
                                        <p:tgtEl>
                                          <p:spTgt spid="95"/>
                                        </p:tgtEl>
                                        <p:attrNameLst>
                                          <p:attrName>ppt_x</p:attrName>
                                        </p:attrNameLst>
                                      </p:cBhvr>
                                      <p:tavLst>
                                        <p:tav tm="0">
                                          <p:val>
                                            <p:strVal val="#ppt_x"/>
                                          </p:val>
                                        </p:tav>
                                        <p:tav tm="100000">
                                          <p:val>
                                            <p:strVal val="#ppt_x"/>
                                          </p:val>
                                        </p:tav>
                                      </p:tavLst>
                                    </p:anim>
                                    <p:anim calcmode="lin" valueType="num">
                                      <p:cBhvr additive="base">
                                        <p:cTn id="40"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ppt_x"/>
                                          </p:val>
                                        </p:tav>
                                        <p:tav tm="100000">
                                          <p:val>
                                            <p:strVal val="#ppt_x"/>
                                          </p:val>
                                        </p:tav>
                                      </p:tavLst>
                                    </p:anim>
                                    <p:anim calcmode="lin" valueType="num">
                                      <p:cBhvr additive="base">
                                        <p:cTn id="46" dur="500" fill="hold"/>
                                        <p:tgtEl>
                                          <p:spTgt spid="4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additive="base">
                                        <p:cTn id="53" dur="500" fill="hold"/>
                                        <p:tgtEl>
                                          <p:spTgt spid="129"/>
                                        </p:tgtEl>
                                        <p:attrNameLst>
                                          <p:attrName>ppt_x</p:attrName>
                                        </p:attrNameLst>
                                      </p:cBhvr>
                                      <p:tavLst>
                                        <p:tav tm="0">
                                          <p:val>
                                            <p:strVal val="#ppt_x"/>
                                          </p:val>
                                        </p:tav>
                                        <p:tav tm="100000">
                                          <p:val>
                                            <p:strVal val="#ppt_x"/>
                                          </p:val>
                                        </p:tav>
                                      </p:tavLst>
                                    </p:anim>
                                    <p:anim calcmode="lin" valueType="num">
                                      <p:cBhvr additive="base">
                                        <p:cTn id="54" dur="500" fill="hold"/>
                                        <p:tgtEl>
                                          <p:spTgt spid="12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8"/>
                                        </p:tgtEl>
                                        <p:attrNameLst>
                                          <p:attrName>style.visibility</p:attrName>
                                        </p:attrNameLst>
                                      </p:cBhvr>
                                      <p:to>
                                        <p:strVal val="visible"/>
                                      </p:to>
                                    </p:set>
                                    <p:anim calcmode="lin" valueType="num">
                                      <p:cBhvr additive="base">
                                        <p:cTn id="57" dur="500" fill="hold"/>
                                        <p:tgtEl>
                                          <p:spTgt spid="128"/>
                                        </p:tgtEl>
                                        <p:attrNameLst>
                                          <p:attrName>ppt_x</p:attrName>
                                        </p:attrNameLst>
                                      </p:cBhvr>
                                      <p:tavLst>
                                        <p:tav tm="0">
                                          <p:val>
                                            <p:strVal val="#ppt_x"/>
                                          </p:val>
                                        </p:tav>
                                        <p:tav tm="100000">
                                          <p:val>
                                            <p:strVal val="#ppt_x"/>
                                          </p:val>
                                        </p:tav>
                                      </p:tavLst>
                                    </p:anim>
                                    <p:anim calcmode="lin" valueType="num">
                                      <p:cBhvr additive="base">
                                        <p:cTn id="58" dur="500" fill="hold"/>
                                        <p:tgtEl>
                                          <p:spTgt spid="12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31"/>
                                        </p:tgtEl>
                                        <p:attrNameLst>
                                          <p:attrName>style.visibility</p:attrName>
                                        </p:attrNameLst>
                                      </p:cBhvr>
                                      <p:to>
                                        <p:strVal val="visible"/>
                                      </p:to>
                                    </p:set>
                                    <p:anim calcmode="lin" valueType="num">
                                      <p:cBhvr additive="base">
                                        <p:cTn id="61" dur="500" fill="hold"/>
                                        <p:tgtEl>
                                          <p:spTgt spid="131"/>
                                        </p:tgtEl>
                                        <p:attrNameLst>
                                          <p:attrName>ppt_x</p:attrName>
                                        </p:attrNameLst>
                                      </p:cBhvr>
                                      <p:tavLst>
                                        <p:tav tm="0">
                                          <p:val>
                                            <p:strVal val="#ppt_x"/>
                                          </p:val>
                                        </p:tav>
                                        <p:tav tm="100000">
                                          <p:val>
                                            <p:strVal val="#ppt_x"/>
                                          </p:val>
                                        </p:tav>
                                      </p:tavLst>
                                    </p:anim>
                                    <p:anim calcmode="lin" valueType="num">
                                      <p:cBhvr additive="base">
                                        <p:cTn id="62" dur="500" fill="hold"/>
                                        <p:tgtEl>
                                          <p:spTgt spid="13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6"/>
                                        </p:tgtEl>
                                        <p:attrNameLst>
                                          <p:attrName>style.visibility</p:attrName>
                                        </p:attrNameLst>
                                      </p:cBhvr>
                                      <p:to>
                                        <p:strVal val="visible"/>
                                      </p:to>
                                    </p:set>
                                    <p:anim calcmode="lin" valueType="num">
                                      <p:cBhvr additive="base">
                                        <p:cTn id="65" dur="500" fill="hold"/>
                                        <p:tgtEl>
                                          <p:spTgt spid="96"/>
                                        </p:tgtEl>
                                        <p:attrNameLst>
                                          <p:attrName>ppt_x</p:attrName>
                                        </p:attrNameLst>
                                      </p:cBhvr>
                                      <p:tavLst>
                                        <p:tav tm="0">
                                          <p:val>
                                            <p:strVal val="#ppt_x"/>
                                          </p:val>
                                        </p:tav>
                                        <p:tav tm="100000">
                                          <p:val>
                                            <p:strVal val="#ppt_x"/>
                                          </p:val>
                                        </p:tav>
                                      </p:tavLst>
                                    </p:anim>
                                    <p:anim calcmode="lin" valueType="num">
                                      <p:cBhvr additive="base">
                                        <p:cTn id="66" dur="500" fill="hold"/>
                                        <p:tgtEl>
                                          <p:spTgt spid="9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30"/>
                                        </p:tgtEl>
                                        <p:attrNameLst>
                                          <p:attrName>style.visibility</p:attrName>
                                        </p:attrNameLst>
                                      </p:cBhvr>
                                      <p:to>
                                        <p:strVal val="visible"/>
                                      </p:to>
                                    </p:set>
                                    <p:anim calcmode="lin" valueType="num">
                                      <p:cBhvr additive="base">
                                        <p:cTn id="77" dur="500" fill="hold"/>
                                        <p:tgtEl>
                                          <p:spTgt spid="130"/>
                                        </p:tgtEl>
                                        <p:attrNameLst>
                                          <p:attrName>ppt_x</p:attrName>
                                        </p:attrNameLst>
                                      </p:cBhvr>
                                      <p:tavLst>
                                        <p:tav tm="0">
                                          <p:val>
                                            <p:strVal val="#ppt_x"/>
                                          </p:val>
                                        </p:tav>
                                        <p:tav tm="100000">
                                          <p:val>
                                            <p:strVal val="#ppt_x"/>
                                          </p:val>
                                        </p:tav>
                                      </p:tavLst>
                                    </p:anim>
                                    <p:anim calcmode="lin" valueType="num">
                                      <p:cBhvr additive="base">
                                        <p:cTn id="78"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2"/>
                                        </p:tgtEl>
                                        <p:attrNameLst>
                                          <p:attrName>style.visibility</p:attrName>
                                        </p:attrNameLst>
                                      </p:cBhvr>
                                      <p:to>
                                        <p:strVal val="visible"/>
                                      </p:to>
                                    </p:set>
                                    <p:anim calcmode="lin" valueType="num">
                                      <p:cBhvr additive="base">
                                        <p:cTn id="91" dur="500" fill="hold"/>
                                        <p:tgtEl>
                                          <p:spTgt spid="132"/>
                                        </p:tgtEl>
                                        <p:attrNameLst>
                                          <p:attrName>ppt_x</p:attrName>
                                        </p:attrNameLst>
                                      </p:cBhvr>
                                      <p:tavLst>
                                        <p:tav tm="0">
                                          <p:val>
                                            <p:strVal val="#ppt_x"/>
                                          </p:val>
                                        </p:tav>
                                        <p:tav tm="100000">
                                          <p:val>
                                            <p:strVal val="#ppt_x"/>
                                          </p:val>
                                        </p:tav>
                                      </p:tavLst>
                                    </p:anim>
                                    <p:anim calcmode="lin" valueType="num">
                                      <p:cBhvr additive="base">
                                        <p:cTn id="92" dur="500" fill="hold"/>
                                        <p:tgtEl>
                                          <p:spTgt spid="13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34"/>
                                        </p:tgtEl>
                                        <p:attrNameLst>
                                          <p:attrName>style.visibility</p:attrName>
                                        </p:attrNameLst>
                                      </p:cBhvr>
                                      <p:to>
                                        <p:strVal val="visible"/>
                                      </p:to>
                                    </p:set>
                                    <p:anim calcmode="lin" valueType="num">
                                      <p:cBhvr additive="base">
                                        <p:cTn id="95" dur="500" fill="hold"/>
                                        <p:tgtEl>
                                          <p:spTgt spid="134"/>
                                        </p:tgtEl>
                                        <p:attrNameLst>
                                          <p:attrName>ppt_x</p:attrName>
                                        </p:attrNameLst>
                                      </p:cBhvr>
                                      <p:tavLst>
                                        <p:tav tm="0">
                                          <p:val>
                                            <p:strVal val="#ppt_x"/>
                                          </p:val>
                                        </p:tav>
                                        <p:tav tm="100000">
                                          <p:val>
                                            <p:strVal val="#ppt_x"/>
                                          </p:val>
                                        </p:tav>
                                      </p:tavLst>
                                    </p:anim>
                                    <p:anim calcmode="lin" valueType="num">
                                      <p:cBhvr additive="base">
                                        <p:cTn id="96" dur="500" fill="hold"/>
                                        <p:tgtEl>
                                          <p:spTgt spid="13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
                                        </p:tgtEl>
                                        <p:attrNameLst>
                                          <p:attrName>style.visibility</p:attrName>
                                        </p:attrNameLst>
                                      </p:cBhvr>
                                      <p:to>
                                        <p:strVal val="visible"/>
                                      </p:to>
                                    </p:set>
                                    <p:anim calcmode="lin" valueType="num">
                                      <p:cBhvr additive="base">
                                        <p:cTn id="99" dur="500" fill="hold"/>
                                        <p:tgtEl>
                                          <p:spTgt spid="133"/>
                                        </p:tgtEl>
                                        <p:attrNameLst>
                                          <p:attrName>ppt_x</p:attrName>
                                        </p:attrNameLst>
                                      </p:cBhvr>
                                      <p:tavLst>
                                        <p:tav tm="0">
                                          <p:val>
                                            <p:strVal val="#ppt_x"/>
                                          </p:val>
                                        </p:tav>
                                        <p:tav tm="100000">
                                          <p:val>
                                            <p:strVal val="#ppt_x"/>
                                          </p:val>
                                        </p:tav>
                                      </p:tavLst>
                                    </p:anim>
                                    <p:anim calcmode="lin" valueType="num">
                                      <p:cBhvr additive="base">
                                        <p:cTn id="100" dur="500" fill="hold"/>
                                        <p:tgtEl>
                                          <p:spTgt spid="133"/>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97"/>
                                        </p:tgtEl>
                                        <p:attrNameLst>
                                          <p:attrName>style.visibility</p:attrName>
                                        </p:attrNameLst>
                                      </p:cBhvr>
                                      <p:to>
                                        <p:strVal val="visible"/>
                                      </p:to>
                                    </p:set>
                                    <p:anim calcmode="lin" valueType="num">
                                      <p:cBhvr additive="base">
                                        <p:cTn id="103" dur="500" fill="hold"/>
                                        <p:tgtEl>
                                          <p:spTgt spid="97"/>
                                        </p:tgtEl>
                                        <p:attrNameLst>
                                          <p:attrName>ppt_x</p:attrName>
                                        </p:attrNameLst>
                                      </p:cBhvr>
                                      <p:tavLst>
                                        <p:tav tm="0">
                                          <p:val>
                                            <p:strVal val="#ppt_x"/>
                                          </p:val>
                                        </p:tav>
                                        <p:tav tm="100000">
                                          <p:val>
                                            <p:strVal val="#ppt_x"/>
                                          </p:val>
                                        </p:tav>
                                      </p:tavLst>
                                    </p:anim>
                                    <p:anim calcmode="lin" valueType="num">
                                      <p:cBhvr additive="base">
                                        <p:cTn id="104" dur="500" fill="hold"/>
                                        <p:tgtEl>
                                          <p:spTgt spid="9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93"/>
                                        </p:tgtEl>
                                        <p:attrNameLst>
                                          <p:attrName>style.visibility</p:attrName>
                                        </p:attrNameLst>
                                      </p:cBhvr>
                                      <p:to>
                                        <p:strVal val="visible"/>
                                      </p:to>
                                    </p:set>
                                    <p:anim calcmode="lin" valueType="num">
                                      <p:cBhvr additive="base">
                                        <p:cTn id="107" dur="500" fill="hold"/>
                                        <p:tgtEl>
                                          <p:spTgt spid="93"/>
                                        </p:tgtEl>
                                        <p:attrNameLst>
                                          <p:attrName>ppt_x</p:attrName>
                                        </p:attrNameLst>
                                      </p:cBhvr>
                                      <p:tavLst>
                                        <p:tav tm="0">
                                          <p:val>
                                            <p:strVal val="#ppt_x"/>
                                          </p:val>
                                        </p:tav>
                                        <p:tav tm="100000">
                                          <p:val>
                                            <p:strVal val="#ppt_x"/>
                                          </p:val>
                                        </p:tav>
                                      </p:tavLst>
                                    </p:anim>
                                    <p:anim calcmode="lin" valueType="num">
                                      <p:cBhvr additive="base">
                                        <p:cTn id="108" dur="500" fill="hold"/>
                                        <p:tgtEl>
                                          <p:spTgt spid="9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500" fill="hold"/>
                                        <p:tgtEl>
                                          <p:spTgt spid="102"/>
                                        </p:tgtEl>
                                        <p:attrNameLst>
                                          <p:attrName>ppt_x</p:attrName>
                                        </p:attrNameLst>
                                      </p:cBhvr>
                                      <p:tavLst>
                                        <p:tav tm="0">
                                          <p:val>
                                            <p:strVal val="#ppt_x"/>
                                          </p:val>
                                        </p:tav>
                                        <p:tav tm="100000">
                                          <p:val>
                                            <p:strVal val="#ppt_x"/>
                                          </p:val>
                                        </p:tav>
                                      </p:tavLst>
                                    </p:anim>
                                    <p:anim calcmode="lin" valueType="num">
                                      <p:cBhvr additive="base">
                                        <p:cTn id="112" dur="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98"/>
                                        </p:tgtEl>
                                        <p:attrNameLst>
                                          <p:attrName>style.visibility</p:attrName>
                                        </p:attrNameLst>
                                      </p:cBhvr>
                                      <p:to>
                                        <p:strVal val="visible"/>
                                      </p:to>
                                    </p:set>
                                    <p:anim calcmode="lin" valueType="num">
                                      <p:cBhvr additive="base">
                                        <p:cTn id="115" dur="500" fill="hold"/>
                                        <p:tgtEl>
                                          <p:spTgt spid="98"/>
                                        </p:tgtEl>
                                        <p:attrNameLst>
                                          <p:attrName>ppt_x</p:attrName>
                                        </p:attrNameLst>
                                      </p:cBhvr>
                                      <p:tavLst>
                                        <p:tav tm="0">
                                          <p:val>
                                            <p:strVal val="#ppt_x"/>
                                          </p:val>
                                        </p:tav>
                                        <p:tav tm="100000">
                                          <p:val>
                                            <p:strVal val="#ppt_x"/>
                                          </p:val>
                                        </p:tav>
                                      </p:tavLst>
                                    </p:anim>
                                    <p:anim calcmode="lin" valueType="num">
                                      <p:cBhvr additive="base">
                                        <p:cTn id="116" dur="500" fill="hold"/>
                                        <p:tgtEl>
                                          <p:spTgt spid="9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3"/>
                                        </p:tgtEl>
                                        <p:attrNameLst>
                                          <p:attrName>style.visibility</p:attrName>
                                        </p:attrNameLst>
                                      </p:cBhvr>
                                      <p:to>
                                        <p:strVal val="visible"/>
                                      </p:to>
                                    </p:set>
                                    <p:anim calcmode="lin" valueType="num">
                                      <p:cBhvr additive="base">
                                        <p:cTn id="119" dur="500" fill="hold"/>
                                        <p:tgtEl>
                                          <p:spTgt spid="103"/>
                                        </p:tgtEl>
                                        <p:attrNameLst>
                                          <p:attrName>ppt_x</p:attrName>
                                        </p:attrNameLst>
                                      </p:cBhvr>
                                      <p:tavLst>
                                        <p:tav tm="0">
                                          <p:val>
                                            <p:strVal val="#ppt_x"/>
                                          </p:val>
                                        </p:tav>
                                        <p:tav tm="100000">
                                          <p:val>
                                            <p:strVal val="#ppt_x"/>
                                          </p:val>
                                        </p:tav>
                                      </p:tavLst>
                                    </p:anim>
                                    <p:anim calcmode="lin" valueType="num">
                                      <p:cBhvr additive="base">
                                        <p:cTn id="120" dur="500" fill="hold"/>
                                        <p:tgtEl>
                                          <p:spTgt spid="103"/>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101"/>
                                        </p:tgtEl>
                                        <p:attrNameLst>
                                          <p:attrName>style.visibility</p:attrName>
                                        </p:attrNameLst>
                                      </p:cBhvr>
                                      <p:to>
                                        <p:strVal val="visible"/>
                                      </p:to>
                                    </p:set>
                                    <p:anim calcmode="lin" valueType="num">
                                      <p:cBhvr additive="base">
                                        <p:cTn id="123" dur="500" fill="hold"/>
                                        <p:tgtEl>
                                          <p:spTgt spid="101"/>
                                        </p:tgtEl>
                                        <p:attrNameLst>
                                          <p:attrName>ppt_x</p:attrName>
                                        </p:attrNameLst>
                                      </p:cBhvr>
                                      <p:tavLst>
                                        <p:tav tm="0">
                                          <p:val>
                                            <p:strVal val="#ppt_x"/>
                                          </p:val>
                                        </p:tav>
                                        <p:tav tm="100000">
                                          <p:val>
                                            <p:strVal val="#ppt_x"/>
                                          </p:val>
                                        </p:tav>
                                      </p:tavLst>
                                    </p:anim>
                                    <p:anim calcmode="lin" valueType="num">
                                      <p:cBhvr additive="base">
                                        <p:cTn id="124" dur="500" fill="hold"/>
                                        <p:tgtEl>
                                          <p:spTgt spid="10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92"/>
                                        </p:tgtEl>
                                        <p:attrNameLst>
                                          <p:attrName>style.visibility</p:attrName>
                                        </p:attrNameLst>
                                      </p:cBhvr>
                                      <p:to>
                                        <p:strVal val="visible"/>
                                      </p:to>
                                    </p:set>
                                    <p:anim calcmode="lin" valueType="num">
                                      <p:cBhvr additive="base">
                                        <p:cTn id="127" dur="500" fill="hold"/>
                                        <p:tgtEl>
                                          <p:spTgt spid="92"/>
                                        </p:tgtEl>
                                        <p:attrNameLst>
                                          <p:attrName>ppt_x</p:attrName>
                                        </p:attrNameLst>
                                      </p:cBhvr>
                                      <p:tavLst>
                                        <p:tav tm="0">
                                          <p:val>
                                            <p:strVal val="#ppt_x"/>
                                          </p:val>
                                        </p:tav>
                                        <p:tav tm="100000">
                                          <p:val>
                                            <p:strVal val="#ppt_x"/>
                                          </p:val>
                                        </p:tav>
                                      </p:tavLst>
                                    </p:anim>
                                    <p:anim calcmode="lin" valueType="num">
                                      <p:cBhvr additive="base">
                                        <p:cTn id="128" dur="500" fill="hold"/>
                                        <p:tgtEl>
                                          <p:spTgt spid="92"/>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additive="base">
                                        <p:cTn id="131" dur="500" fill="hold"/>
                                        <p:tgtEl>
                                          <p:spTgt spid="27"/>
                                        </p:tgtEl>
                                        <p:attrNameLst>
                                          <p:attrName>ppt_x</p:attrName>
                                        </p:attrNameLst>
                                      </p:cBhvr>
                                      <p:tavLst>
                                        <p:tav tm="0">
                                          <p:val>
                                            <p:strVal val="#ppt_x"/>
                                          </p:val>
                                        </p:tav>
                                        <p:tav tm="100000">
                                          <p:val>
                                            <p:strVal val="#ppt_x"/>
                                          </p:val>
                                        </p:tav>
                                      </p:tavLst>
                                    </p:anim>
                                    <p:anim calcmode="lin" valueType="num">
                                      <p:cBhvr additive="base">
                                        <p:cTn id="132" dur="500" fill="hold"/>
                                        <p:tgtEl>
                                          <p:spTgt spid="2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36"/>
                                        </p:tgtEl>
                                        <p:attrNameLst>
                                          <p:attrName>style.visibility</p:attrName>
                                        </p:attrNameLst>
                                      </p:cBhvr>
                                      <p:to>
                                        <p:strVal val="visible"/>
                                      </p:to>
                                    </p:set>
                                    <p:anim calcmode="lin" valueType="num">
                                      <p:cBhvr additive="base">
                                        <p:cTn id="135" dur="500" fill="hold"/>
                                        <p:tgtEl>
                                          <p:spTgt spid="36"/>
                                        </p:tgtEl>
                                        <p:attrNameLst>
                                          <p:attrName>ppt_x</p:attrName>
                                        </p:attrNameLst>
                                      </p:cBhvr>
                                      <p:tavLst>
                                        <p:tav tm="0">
                                          <p:val>
                                            <p:strVal val="#ppt_x"/>
                                          </p:val>
                                        </p:tav>
                                        <p:tav tm="100000">
                                          <p:val>
                                            <p:strVal val="#ppt_x"/>
                                          </p:val>
                                        </p:tav>
                                      </p:tavLst>
                                    </p:anim>
                                    <p:anim calcmode="lin" valueType="num">
                                      <p:cBhvr additive="base">
                                        <p:cTn id="13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99"/>
                                        </p:tgtEl>
                                        <p:attrNameLst>
                                          <p:attrName>style.visibility</p:attrName>
                                        </p:attrNameLst>
                                      </p:cBhvr>
                                      <p:to>
                                        <p:strVal val="visible"/>
                                      </p:to>
                                    </p:set>
                                    <p:anim calcmode="lin" valueType="num">
                                      <p:cBhvr additive="base">
                                        <p:cTn id="141" dur="500" fill="hold"/>
                                        <p:tgtEl>
                                          <p:spTgt spid="99"/>
                                        </p:tgtEl>
                                        <p:attrNameLst>
                                          <p:attrName>ppt_x</p:attrName>
                                        </p:attrNameLst>
                                      </p:cBhvr>
                                      <p:tavLst>
                                        <p:tav tm="0">
                                          <p:val>
                                            <p:strVal val="#ppt_x"/>
                                          </p:val>
                                        </p:tav>
                                        <p:tav tm="100000">
                                          <p:val>
                                            <p:strVal val="#ppt_x"/>
                                          </p:val>
                                        </p:tav>
                                      </p:tavLst>
                                    </p:anim>
                                    <p:anim calcmode="lin" valueType="num">
                                      <p:cBhvr additive="base">
                                        <p:cTn id="142" dur="500" fill="hold"/>
                                        <p:tgtEl>
                                          <p:spTgt spid="99"/>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94"/>
                                        </p:tgtEl>
                                        <p:attrNameLst>
                                          <p:attrName>style.visibility</p:attrName>
                                        </p:attrNameLst>
                                      </p:cBhvr>
                                      <p:to>
                                        <p:strVal val="visible"/>
                                      </p:to>
                                    </p:set>
                                    <p:anim calcmode="lin" valueType="num">
                                      <p:cBhvr additive="base">
                                        <p:cTn id="145" dur="500" fill="hold"/>
                                        <p:tgtEl>
                                          <p:spTgt spid="94"/>
                                        </p:tgtEl>
                                        <p:attrNameLst>
                                          <p:attrName>ppt_x</p:attrName>
                                        </p:attrNameLst>
                                      </p:cBhvr>
                                      <p:tavLst>
                                        <p:tav tm="0">
                                          <p:val>
                                            <p:strVal val="#ppt_x"/>
                                          </p:val>
                                        </p:tav>
                                        <p:tav tm="100000">
                                          <p:val>
                                            <p:strVal val="#ppt_x"/>
                                          </p:val>
                                        </p:tav>
                                      </p:tavLst>
                                    </p:anim>
                                    <p:anim calcmode="lin" valueType="num">
                                      <p:cBhvr additive="base">
                                        <p:cTn id="146" dur="500" fill="hold"/>
                                        <p:tgtEl>
                                          <p:spTgt spid="94"/>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136"/>
                                        </p:tgtEl>
                                        <p:attrNameLst>
                                          <p:attrName>style.visibility</p:attrName>
                                        </p:attrNameLst>
                                      </p:cBhvr>
                                      <p:to>
                                        <p:strVal val="visible"/>
                                      </p:to>
                                    </p:set>
                                    <p:anim calcmode="lin" valueType="num">
                                      <p:cBhvr additive="base">
                                        <p:cTn id="149" dur="500" fill="hold"/>
                                        <p:tgtEl>
                                          <p:spTgt spid="136"/>
                                        </p:tgtEl>
                                        <p:attrNameLst>
                                          <p:attrName>ppt_x</p:attrName>
                                        </p:attrNameLst>
                                      </p:cBhvr>
                                      <p:tavLst>
                                        <p:tav tm="0">
                                          <p:val>
                                            <p:strVal val="#ppt_x"/>
                                          </p:val>
                                        </p:tav>
                                        <p:tav tm="100000">
                                          <p:val>
                                            <p:strVal val="#ppt_x"/>
                                          </p:val>
                                        </p:tav>
                                      </p:tavLst>
                                    </p:anim>
                                    <p:anim calcmode="lin" valueType="num">
                                      <p:cBhvr additive="base">
                                        <p:cTn id="150" dur="500" fill="hold"/>
                                        <p:tgtEl>
                                          <p:spTgt spid="136"/>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0"/>
                                  </p:stCondLst>
                                  <p:childTnLst>
                                    <p:set>
                                      <p:cBhvr>
                                        <p:cTn id="152" dur="1" fill="hold">
                                          <p:stCondLst>
                                            <p:cond delay="0"/>
                                          </p:stCondLst>
                                        </p:cTn>
                                        <p:tgtEl>
                                          <p:spTgt spid="135"/>
                                        </p:tgtEl>
                                        <p:attrNameLst>
                                          <p:attrName>style.visibility</p:attrName>
                                        </p:attrNameLst>
                                      </p:cBhvr>
                                      <p:to>
                                        <p:strVal val="visible"/>
                                      </p:to>
                                    </p:set>
                                    <p:anim calcmode="lin" valueType="num">
                                      <p:cBhvr additive="base">
                                        <p:cTn id="153" dur="500" fill="hold"/>
                                        <p:tgtEl>
                                          <p:spTgt spid="135"/>
                                        </p:tgtEl>
                                        <p:attrNameLst>
                                          <p:attrName>ppt_x</p:attrName>
                                        </p:attrNameLst>
                                      </p:cBhvr>
                                      <p:tavLst>
                                        <p:tav tm="0">
                                          <p:val>
                                            <p:strVal val="#ppt_x"/>
                                          </p:val>
                                        </p:tav>
                                        <p:tav tm="100000">
                                          <p:val>
                                            <p:strVal val="#ppt_x"/>
                                          </p:val>
                                        </p:tav>
                                      </p:tavLst>
                                    </p:anim>
                                    <p:anim calcmode="lin" valueType="num">
                                      <p:cBhvr additive="base">
                                        <p:cTn id="154" dur="500" fill="hold"/>
                                        <p:tgtEl>
                                          <p:spTgt spid="135"/>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100"/>
                                        </p:tgtEl>
                                        <p:attrNameLst>
                                          <p:attrName>style.visibility</p:attrName>
                                        </p:attrNameLst>
                                      </p:cBhvr>
                                      <p:to>
                                        <p:strVal val="visible"/>
                                      </p:to>
                                    </p:set>
                                    <p:anim calcmode="lin" valueType="num">
                                      <p:cBhvr additive="base">
                                        <p:cTn id="157" dur="500" fill="hold"/>
                                        <p:tgtEl>
                                          <p:spTgt spid="100"/>
                                        </p:tgtEl>
                                        <p:attrNameLst>
                                          <p:attrName>ppt_x</p:attrName>
                                        </p:attrNameLst>
                                      </p:cBhvr>
                                      <p:tavLst>
                                        <p:tav tm="0">
                                          <p:val>
                                            <p:strVal val="#ppt_x"/>
                                          </p:val>
                                        </p:tav>
                                        <p:tav tm="100000">
                                          <p:val>
                                            <p:strVal val="#ppt_x"/>
                                          </p:val>
                                        </p:tav>
                                      </p:tavLst>
                                    </p:anim>
                                    <p:anim calcmode="lin" valueType="num">
                                      <p:cBhvr additive="base">
                                        <p:cTn id="158" dur="500" fill="hold"/>
                                        <p:tgtEl>
                                          <p:spTgt spid="100"/>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06"/>
                                        </p:tgtEl>
                                        <p:attrNameLst>
                                          <p:attrName>style.visibility</p:attrName>
                                        </p:attrNameLst>
                                      </p:cBhvr>
                                      <p:to>
                                        <p:strVal val="visible"/>
                                      </p:to>
                                    </p:set>
                                    <p:anim calcmode="lin" valueType="num">
                                      <p:cBhvr additive="base">
                                        <p:cTn id="165" dur="500" fill="hold"/>
                                        <p:tgtEl>
                                          <p:spTgt spid="106"/>
                                        </p:tgtEl>
                                        <p:attrNameLst>
                                          <p:attrName>ppt_x</p:attrName>
                                        </p:attrNameLst>
                                      </p:cBhvr>
                                      <p:tavLst>
                                        <p:tav tm="0">
                                          <p:val>
                                            <p:strVal val="#ppt_x"/>
                                          </p:val>
                                        </p:tav>
                                        <p:tav tm="100000">
                                          <p:val>
                                            <p:strVal val="#ppt_x"/>
                                          </p:val>
                                        </p:tav>
                                      </p:tavLst>
                                    </p:anim>
                                    <p:anim calcmode="lin" valueType="num">
                                      <p:cBhvr additive="base">
                                        <p:cTn id="166"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nodeType="clickEffect">
                                  <p:stCondLst>
                                    <p:cond delay="0"/>
                                  </p:stCondLst>
                                  <p:childTnLst>
                                    <p:set>
                                      <p:cBhvr>
                                        <p:cTn id="170" dur="1" fill="hold">
                                          <p:stCondLst>
                                            <p:cond delay="0"/>
                                          </p:stCondLst>
                                        </p:cTn>
                                        <p:tgtEl>
                                          <p:spTgt spid="123"/>
                                        </p:tgtEl>
                                        <p:attrNameLst>
                                          <p:attrName>style.visibility</p:attrName>
                                        </p:attrNameLst>
                                      </p:cBhvr>
                                      <p:to>
                                        <p:strVal val="visible"/>
                                      </p:to>
                                    </p:set>
                                    <p:anim calcmode="lin" valueType="num">
                                      <p:cBhvr additive="base">
                                        <p:cTn id="171" dur="500" fill="hold"/>
                                        <p:tgtEl>
                                          <p:spTgt spid="123"/>
                                        </p:tgtEl>
                                        <p:attrNameLst>
                                          <p:attrName>ppt_x</p:attrName>
                                        </p:attrNameLst>
                                      </p:cBhvr>
                                      <p:tavLst>
                                        <p:tav tm="0">
                                          <p:val>
                                            <p:strVal val="#ppt_x"/>
                                          </p:val>
                                        </p:tav>
                                        <p:tav tm="100000">
                                          <p:val>
                                            <p:strVal val="#ppt_x"/>
                                          </p:val>
                                        </p:tav>
                                      </p:tavLst>
                                    </p:anim>
                                    <p:anim calcmode="lin" valueType="num">
                                      <p:cBhvr additive="base">
                                        <p:cTn id="172" dur="500" fill="hold"/>
                                        <p:tgtEl>
                                          <p:spTgt spid="12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14"/>
                                        </p:tgtEl>
                                        <p:attrNameLst>
                                          <p:attrName>style.visibility</p:attrName>
                                        </p:attrNameLst>
                                      </p:cBhvr>
                                      <p:to>
                                        <p:strVal val="visible"/>
                                      </p:to>
                                    </p:set>
                                    <p:anim calcmode="lin" valueType="num">
                                      <p:cBhvr additive="base">
                                        <p:cTn id="175" dur="500" fill="hold"/>
                                        <p:tgtEl>
                                          <p:spTgt spid="114"/>
                                        </p:tgtEl>
                                        <p:attrNameLst>
                                          <p:attrName>ppt_x</p:attrName>
                                        </p:attrNameLst>
                                      </p:cBhvr>
                                      <p:tavLst>
                                        <p:tav tm="0">
                                          <p:val>
                                            <p:strVal val="#ppt_x"/>
                                          </p:val>
                                        </p:tav>
                                        <p:tav tm="100000">
                                          <p:val>
                                            <p:strVal val="#ppt_x"/>
                                          </p:val>
                                        </p:tav>
                                      </p:tavLst>
                                    </p:anim>
                                    <p:anim calcmode="lin" valueType="num">
                                      <p:cBhvr additive="base">
                                        <p:cTn id="176" dur="500" fill="hold"/>
                                        <p:tgtEl>
                                          <p:spTgt spid="114"/>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15"/>
                                        </p:tgtEl>
                                        <p:attrNameLst>
                                          <p:attrName>style.visibility</p:attrName>
                                        </p:attrNameLst>
                                      </p:cBhvr>
                                      <p:to>
                                        <p:strVal val="visible"/>
                                      </p:to>
                                    </p:set>
                                    <p:anim calcmode="lin" valueType="num">
                                      <p:cBhvr additive="base">
                                        <p:cTn id="179" dur="500" fill="hold"/>
                                        <p:tgtEl>
                                          <p:spTgt spid="115"/>
                                        </p:tgtEl>
                                        <p:attrNameLst>
                                          <p:attrName>ppt_x</p:attrName>
                                        </p:attrNameLst>
                                      </p:cBhvr>
                                      <p:tavLst>
                                        <p:tav tm="0">
                                          <p:val>
                                            <p:strVal val="#ppt_x"/>
                                          </p:val>
                                        </p:tav>
                                        <p:tav tm="100000">
                                          <p:val>
                                            <p:strVal val="#ppt_x"/>
                                          </p:val>
                                        </p:tav>
                                      </p:tavLst>
                                    </p:anim>
                                    <p:anim calcmode="lin" valueType="num">
                                      <p:cBhvr additive="base">
                                        <p:cTn id="180" dur="500" fill="hold"/>
                                        <p:tgtEl>
                                          <p:spTgt spid="115"/>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0"/>
                                  </p:stCondLst>
                                  <p:childTnLst>
                                    <p:set>
                                      <p:cBhvr>
                                        <p:cTn id="182" dur="1" fill="hold">
                                          <p:stCondLst>
                                            <p:cond delay="0"/>
                                          </p:stCondLst>
                                        </p:cTn>
                                        <p:tgtEl>
                                          <p:spTgt spid="120"/>
                                        </p:tgtEl>
                                        <p:attrNameLst>
                                          <p:attrName>style.visibility</p:attrName>
                                        </p:attrNameLst>
                                      </p:cBhvr>
                                      <p:to>
                                        <p:strVal val="visible"/>
                                      </p:to>
                                    </p:set>
                                    <p:anim calcmode="lin" valueType="num">
                                      <p:cBhvr additive="base">
                                        <p:cTn id="183" dur="500" fill="hold"/>
                                        <p:tgtEl>
                                          <p:spTgt spid="120"/>
                                        </p:tgtEl>
                                        <p:attrNameLst>
                                          <p:attrName>ppt_x</p:attrName>
                                        </p:attrNameLst>
                                      </p:cBhvr>
                                      <p:tavLst>
                                        <p:tav tm="0">
                                          <p:val>
                                            <p:strVal val="#ppt_x"/>
                                          </p:val>
                                        </p:tav>
                                        <p:tav tm="100000">
                                          <p:val>
                                            <p:strVal val="#ppt_x"/>
                                          </p:val>
                                        </p:tav>
                                      </p:tavLst>
                                    </p:anim>
                                    <p:anim calcmode="lin" valueType="num">
                                      <p:cBhvr additive="base">
                                        <p:cTn id="184" dur="500" fill="hold"/>
                                        <p:tgtEl>
                                          <p:spTgt spid="12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16"/>
                                        </p:tgtEl>
                                        <p:attrNameLst>
                                          <p:attrName>style.visibility</p:attrName>
                                        </p:attrNameLst>
                                      </p:cBhvr>
                                      <p:to>
                                        <p:strVal val="visible"/>
                                      </p:to>
                                    </p:set>
                                    <p:anim calcmode="lin" valueType="num">
                                      <p:cBhvr additive="base">
                                        <p:cTn id="187" dur="500" fill="hold"/>
                                        <p:tgtEl>
                                          <p:spTgt spid="116"/>
                                        </p:tgtEl>
                                        <p:attrNameLst>
                                          <p:attrName>ppt_x</p:attrName>
                                        </p:attrNameLst>
                                      </p:cBhvr>
                                      <p:tavLst>
                                        <p:tav tm="0">
                                          <p:val>
                                            <p:strVal val="#ppt_x"/>
                                          </p:val>
                                        </p:tav>
                                        <p:tav tm="100000">
                                          <p:val>
                                            <p:strVal val="#ppt_x"/>
                                          </p:val>
                                        </p:tav>
                                      </p:tavLst>
                                    </p:anim>
                                    <p:anim calcmode="lin" valueType="num">
                                      <p:cBhvr additive="base">
                                        <p:cTn id="188" dur="500" fill="hold"/>
                                        <p:tgtEl>
                                          <p:spTgt spid="116"/>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124"/>
                                        </p:tgtEl>
                                        <p:attrNameLst>
                                          <p:attrName>style.visibility</p:attrName>
                                        </p:attrNameLst>
                                      </p:cBhvr>
                                      <p:to>
                                        <p:strVal val="visible"/>
                                      </p:to>
                                    </p:set>
                                    <p:anim calcmode="lin" valueType="num">
                                      <p:cBhvr additive="base">
                                        <p:cTn id="191" dur="500" fill="hold"/>
                                        <p:tgtEl>
                                          <p:spTgt spid="124"/>
                                        </p:tgtEl>
                                        <p:attrNameLst>
                                          <p:attrName>ppt_x</p:attrName>
                                        </p:attrNameLst>
                                      </p:cBhvr>
                                      <p:tavLst>
                                        <p:tav tm="0">
                                          <p:val>
                                            <p:strVal val="#ppt_x"/>
                                          </p:val>
                                        </p:tav>
                                        <p:tav tm="100000">
                                          <p:val>
                                            <p:strVal val="#ppt_x"/>
                                          </p:val>
                                        </p:tav>
                                      </p:tavLst>
                                    </p:anim>
                                    <p:anim calcmode="lin" valueType="num">
                                      <p:cBhvr additive="base">
                                        <p:cTn id="192" dur="500" fill="hold"/>
                                        <p:tgtEl>
                                          <p:spTgt spid="124"/>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additive="base">
                                        <p:cTn id="195" dur="500" fill="hold"/>
                                        <p:tgtEl>
                                          <p:spTgt spid="111"/>
                                        </p:tgtEl>
                                        <p:attrNameLst>
                                          <p:attrName>ppt_x</p:attrName>
                                        </p:attrNameLst>
                                      </p:cBhvr>
                                      <p:tavLst>
                                        <p:tav tm="0">
                                          <p:val>
                                            <p:strVal val="#ppt_x"/>
                                          </p:val>
                                        </p:tav>
                                        <p:tav tm="100000">
                                          <p:val>
                                            <p:strVal val="#ppt_x"/>
                                          </p:val>
                                        </p:tav>
                                      </p:tavLst>
                                    </p:anim>
                                    <p:anim calcmode="lin" valueType="num">
                                      <p:cBhvr additive="base">
                                        <p:cTn id="196" dur="500" fill="hold"/>
                                        <p:tgtEl>
                                          <p:spTgt spid="11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07"/>
                                        </p:tgtEl>
                                        <p:attrNameLst>
                                          <p:attrName>style.visibility</p:attrName>
                                        </p:attrNameLst>
                                      </p:cBhvr>
                                      <p:to>
                                        <p:strVal val="visible"/>
                                      </p:to>
                                    </p:set>
                                    <p:anim calcmode="lin" valueType="num">
                                      <p:cBhvr additive="base">
                                        <p:cTn id="199" dur="500" fill="hold"/>
                                        <p:tgtEl>
                                          <p:spTgt spid="107"/>
                                        </p:tgtEl>
                                        <p:attrNameLst>
                                          <p:attrName>ppt_x</p:attrName>
                                        </p:attrNameLst>
                                      </p:cBhvr>
                                      <p:tavLst>
                                        <p:tav tm="0">
                                          <p:val>
                                            <p:strVal val="#ppt_x"/>
                                          </p:val>
                                        </p:tav>
                                        <p:tav tm="100000">
                                          <p:val>
                                            <p:strVal val="#ppt_x"/>
                                          </p:val>
                                        </p:tav>
                                      </p:tavLst>
                                    </p:anim>
                                    <p:anim calcmode="lin" valueType="num">
                                      <p:cBhvr additive="base">
                                        <p:cTn id="200" dur="500" fill="hold"/>
                                        <p:tgtEl>
                                          <p:spTgt spid="107"/>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17"/>
                                        </p:tgtEl>
                                        <p:attrNameLst>
                                          <p:attrName>style.visibility</p:attrName>
                                        </p:attrNameLst>
                                      </p:cBhvr>
                                      <p:to>
                                        <p:strVal val="visible"/>
                                      </p:to>
                                    </p:set>
                                    <p:anim calcmode="lin" valueType="num">
                                      <p:cBhvr additive="base">
                                        <p:cTn id="203" dur="500" fill="hold"/>
                                        <p:tgtEl>
                                          <p:spTgt spid="117"/>
                                        </p:tgtEl>
                                        <p:attrNameLst>
                                          <p:attrName>ppt_x</p:attrName>
                                        </p:attrNameLst>
                                      </p:cBhvr>
                                      <p:tavLst>
                                        <p:tav tm="0">
                                          <p:val>
                                            <p:strVal val="#ppt_x"/>
                                          </p:val>
                                        </p:tav>
                                        <p:tav tm="100000">
                                          <p:val>
                                            <p:strVal val="#ppt_x"/>
                                          </p:val>
                                        </p:tav>
                                      </p:tavLst>
                                    </p:anim>
                                    <p:anim calcmode="lin" valueType="num">
                                      <p:cBhvr additive="base">
                                        <p:cTn id="204" dur="500" fill="hold"/>
                                        <p:tgtEl>
                                          <p:spTgt spid="117"/>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125"/>
                                        </p:tgtEl>
                                        <p:attrNameLst>
                                          <p:attrName>style.visibility</p:attrName>
                                        </p:attrNameLst>
                                      </p:cBhvr>
                                      <p:to>
                                        <p:strVal val="visible"/>
                                      </p:to>
                                    </p:set>
                                    <p:anim calcmode="lin" valueType="num">
                                      <p:cBhvr additive="base">
                                        <p:cTn id="207" dur="500" fill="hold"/>
                                        <p:tgtEl>
                                          <p:spTgt spid="125"/>
                                        </p:tgtEl>
                                        <p:attrNameLst>
                                          <p:attrName>ppt_x</p:attrName>
                                        </p:attrNameLst>
                                      </p:cBhvr>
                                      <p:tavLst>
                                        <p:tav tm="0">
                                          <p:val>
                                            <p:strVal val="#ppt_x"/>
                                          </p:val>
                                        </p:tav>
                                        <p:tav tm="100000">
                                          <p:val>
                                            <p:strVal val="#ppt_x"/>
                                          </p:val>
                                        </p:tav>
                                      </p:tavLst>
                                    </p:anim>
                                    <p:anim calcmode="lin" valueType="num">
                                      <p:cBhvr additive="base">
                                        <p:cTn id="208" dur="500" fill="hold"/>
                                        <p:tgtEl>
                                          <p:spTgt spid="125"/>
                                        </p:tgtEl>
                                        <p:attrNameLst>
                                          <p:attrName>ppt_y</p:attrName>
                                        </p:attrNameLst>
                                      </p:cBhvr>
                                      <p:tavLst>
                                        <p:tav tm="0">
                                          <p:val>
                                            <p:strVal val="1+#ppt_h/2"/>
                                          </p:val>
                                        </p:tav>
                                        <p:tav tm="100000">
                                          <p:val>
                                            <p:strVal val="#ppt_y"/>
                                          </p:val>
                                        </p:tav>
                                      </p:tavLst>
                                    </p:anim>
                                  </p:childTnLst>
                                </p:cTn>
                              </p:par>
                              <p:par>
                                <p:cTn id="209" presetID="2" presetClass="entr" presetSubtype="4" fill="hold" nodeType="withEffect">
                                  <p:stCondLst>
                                    <p:cond delay="0"/>
                                  </p:stCondLst>
                                  <p:childTnLst>
                                    <p:set>
                                      <p:cBhvr>
                                        <p:cTn id="210" dur="1" fill="hold">
                                          <p:stCondLst>
                                            <p:cond delay="0"/>
                                          </p:stCondLst>
                                        </p:cTn>
                                        <p:tgtEl>
                                          <p:spTgt spid="121"/>
                                        </p:tgtEl>
                                        <p:attrNameLst>
                                          <p:attrName>style.visibility</p:attrName>
                                        </p:attrNameLst>
                                      </p:cBhvr>
                                      <p:to>
                                        <p:strVal val="visible"/>
                                      </p:to>
                                    </p:set>
                                    <p:anim calcmode="lin" valueType="num">
                                      <p:cBhvr additive="base">
                                        <p:cTn id="211" dur="500" fill="hold"/>
                                        <p:tgtEl>
                                          <p:spTgt spid="121"/>
                                        </p:tgtEl>
                                        <p:attrNameLst>
                                          <p:attrName>ppt_x</p:attrName>
                                        </p:attrNameLst>
                                      </p:cBhvr>
                                      <p:tavLst>
                                        <p:tav tm="0">
                                          <p:val>
                                            <p:strVal val="#ppt_x"/>
                                          </p:val>
                                        </p:tav>
                                        <p:tav tm="100000">
                                          <p:val>
                                            <p:strVal val="#ppt_x"/>
                                          </p:val>
                                        </p:tav>
                                      </p:tavLst>
                                    </p:anim>
                                    <p:anim calcmode="lin" valueType="num">
                                      <p:cBhvr additive="base">
                                        <p:cTn id="212"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118"/>
                                        </p:tgtEl>
                                        <p:attrNameLst>
                                          <p:attrName>style.visibility</p:attrName>
                                        </p:attrNameLst>
                                      </p:cBhvr>
                                      <p:to>
                                        <p:strVal val="visible"/>
                                      </p:to>
                                    </p:set>
                                    <p:animEffect transition="in" filter="fade">
                                      <p:cBhvr>
                                        <p:cTn id="217" dur="1000"/>
                                        <p:tgtEl>
                                          <p:spTgt spid="118"/>
                                        </p:tgtEl>
                                      </p:cBhvr>
                                    </p:animEffect>
                                    <p:anim calcmode="lin" valueType="num">
                                      <p:cBhvr>
                                        <p:cTn id="218" dur="1000" fill="hold"/>
                                        <p:tgtEl>
                                          <p:spTgt spid="118"/>
                                        </p:tgtEl>
                                        <p:attrNameLst>
                                          <p:attrName>ppt_x</p:attrName>
                                        </p:attrNameLst>
                                      </p:cBhvr>
                                      <p:tavLst>
                                        <p:tav tm="0">
                                          <p:val>
                                            <p:strVal val="#ppt_x"/>
                                          </p:val>
                                        </p:tav>
                                        <p:tav tm="100000">
                                          <p:val>
                                            <p:strVal val="#ppt_x"/>
                                          </p:val>
                                        </p:tav>
                                      </p:tavLst>
                                    </p:anim>
                                    <p:anim calcmode="lin" valueType="num">
                                      <p:cBhvr>
                                        <p:cTn id="219" dur="1000" fill="hold"/>
                                        <p:tgtEl>
                                          <p:spTgt spid="118"/>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08"/>
                                        </p:tgtEl>
                                        <p:attrNameLst>
                                          <p:attrName>style.visibility</p:attrName>
                                        </p:attrNameLst>
                                      </p:cBhvr>
                                      <p:to>
                                        <p:strVal val="visible"/>
                                      </p:to>
                                    </p:set>
                                    <p:animEffect transition="in" filter="fade">
                                      <p:cBhvr>
                                        <p:cTn id="222" dur="1000"/>
                                        <p:tgtEl>
                                          <p:spTgt spid="108"/>
                                        </p:tgtEl>
                                      </p:cBhvr>
                                    </p:animEffect>
                                    <p:anim calcmode="lin" valueType="num">
                                      <p:cBhvr>
                                        <p:cTn id="223" dur="1000" fill="hold"/>
                                        <p:tgtEl>
                                          <p:spTgt spid="108"/>
                                        </p:tgtEl>
                                        <p:attrNameLst>
                                          <p:attrName>ppt_x</p:attrName>
                                        </p:attrNameLst>
                                      </p:cBhvr>
                                      <p:tavLst>
                                        <p:tav tm="0">
                                          <p:val>
                                            <p:strVal val="#ppt_x"/>
                                          </p:val>
                                        </p:tav>
                                        <p:tav tm="100000">
                                          <p:val>
                                            <p:strVal val="#ppt_x"/>
                                          </p:val>
                                        </p:tav>
                                      </p:tavLst>
                                    </p:anim>
                                    <p:anim calcmode="lin" valueType="num">
                                      <p:cBhvr>
                                        <p:cTn id="224" dur="1000" fill="hold"/>
                                        <p:tgtEl>
                                          <p:spTgt spid="108"/>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112"/>
                                        </p:tgtEl>
                                        <p:attrNameLst>
                                          <p:attrName>style.visibility</p:attrName>
                                        </p:attrNameLst>
                                      </p:cBhvr>
                                      <p:to>
                                        <p:strVal val="visible"/>
                                      </p:to>
                                    </p:set>
                                    <p:animEffect transition="in" filter="fade">
                                      <p:cBhvr>
                                        <p:cTn id="227" dur="1000"/>
                                        <p:tgtEl>
                                          <p:spTgt spid="112"/>
                                        </p:tgtEl>
                                      </p:cBhvr>
                                    </p:animEffect>
                                    <p:anim calcmode="lin" valueType="num">
                                      <p:cBhvr>
                                        <p:cTn id="228" dur="1000" fill="hold"/>
                                        <p:tgtEl>
                                          <p:spTgt spid="112"/>
                                        </p:tgtEl>
                                        <p:attrNameLst>
                                          <p:attrName>ppt_x</p:attrName>
                                        </p:attrNameLst>
                                      </p:cBhvr>
                                      <p:tavLst>
                                        <p:tav tm="0">
                                          <p:val>
                                            <p:strVal val="#ppt_x"/>
                                          </p:val>
                                        </p:tav>
                                        <p:tav tm="100000">
                                          <p:val>
                                            <p:strVal val="#ppt_x"/>
                                          </p:val>
                                        </p:tav>
                                      </p:tavLst>
                                    </p:anim>
                                    <p:anim calcmode="lin" valueType="num">
                                      <p:cBhvr>
                                        <p:cTn id="229"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presetID="2" presetClass="entr" presetSubtype="4" fill="hold" nodeType="clickEffect">
                                  <p:stCondLst>
                                    <p:cond delay="0"/>
                                  </p:stCondLst>
                                  <p:childTnLst>
                                    <p:set>
                                      <p:cBhvr>
                                        <p:cTn id="233" dur="1" fill="hold">
                                          <p:stCondLst>
                                            <p:cond delay="0"/>
                                          </p:stCondLst>
                                        </p:cTn>
                                        <p:tgtEl>
                                          <p:spTgt spid="122"/>
                                        </p:tgtEl>
                                        <p:attrNameLst>
                                          <p:attrName>style.visibility</p:attrName>
                                        </p:attrNameLst>
                                      </p:cBhvr>
                                      <p:to>
                                        <p:strVal val="visible"/>
                                      </p:to>
                                    </p:set>
                                    <p:anim calcmode="lin" valueType="num">
                                      <p:cBhvr additive="base">
                                        <p:cTn id="234" dur="500" fill="hold"/>
                                        <p:tgtEl>
                                          <p:spTgt spid="122"/>
                                        </p:tgtEl>
                                        <p:attrNameLst>
                                          <p:attrName>ppt_x</p:attrName>
                                        </p:attrNameLst>
                                      </p:cBhvr>
                                      <p:tavLst>
                                        <p:tav tm="0">
                                          <p:val>
                                            <p:strVal val="#ppt_x"/>
                                          </p:val>
                                        </p:tav>
                                        <p:tav tm="100000">
                                          <p:val>
                                            <p:strVal val="#ppt_x"/>
                                          </p:val>
                                        </p:tav>
                                      </p:tavLst>
                                    </p:anim>
                                    <p:anim calcmode="lin" valueType="num">
                                      <p:cBhvr additive="base">
                                        <p:cTn id="235" dur="500" fill="hold"/>
                                        <p:tgtEl>
                                          <p:spTgt spid="122"/>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113"/>
                                        </p:tgtEl>
                                        <p:attrNameLst>
                                          <p:attrName>style.visibility</p:attrName>
                                        </p:attrNameLst>
                                      </p:cBhvr>
                                      <p:to>
                                        <p:strVal val="visible"/>
                                      </p:to>
                                    </p:set>
                                    <p:anim calcmode="lin" valueType="num">
                                      <p:cBhvr additive="base">
                                        <p:cTn id="238" dur="500" fill="hold"/>
                                        <p:tgtEl>
                                          <p:spTgt spid="113"/>
                                        </p:tgtEl>
                                        <p:attrNameLst>
                                          <p:attrName>ppt_x</p:attrName>
                                        </p:attrNameLst>
                                      </p:cBhvr>
                                      <p:tavLst>
                                        <p:tav tm="0">
                                          <p:val>
                                            <p:strVal val="#ppt_x"/>
                                          </p:val>
                                        </p:tav>
                                        <p:tav tm="100000">
                                          <p:val>
                                            <p:strVal val="#ppt_x"/>
                                          </p:val>
                                        </p:tav>
                                      </p:tavLst>
                                    </p:anim>
                                    <p:anim calcmode="lin" valueType="num">
                                      <p:cBhvr additive="base">
                                        <p:cTn id="239" dur="500" fill="hold"/>
                                        <p:tgtEl>
                                          <p:spTgt spid="113"/>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09"/>
                                        </p:tgtEl>
                                        <p:attrNameLst>
                                          <p:attrName>style.visibility</p:attrName>
                                        </p:attrNameLst>
                                      </p:cBhvr>
                                      <p:to>
                                        <p:strVal val="visible"/>
                                      </p:to>
                                    </p:set>
                                    <p:anim calcmode="lin" valueType="num">
                                      <p:cBhvr additive="base">
                                        <p:cTn id="242" dur="500" fill="hold"/>
                                        <p:tgtEl>
                                          <p:spTgt spid="109"/>
                                        </p:tgtEl>
                                        <p:attrNameLst>
                                          <p:attrName>ppt_x</p:attrName>
                                        </p:attrNameLst>
                                      </p:cBhvr>
                                      <p:tavLst>
                                        <p:tav tm="0">
                                          <p:val>
                                            <p:strVal val="#ppt_x"/>
                                          </p:val>
                                        </p:tav>
                                        <p:tav tm="100000">
                                          <p:val>
                                            <p:strVal val="#ppt_x"/>
                                          </p:val>
                                        </p:tav>
                                      </p:tavLst>
                                    </p:anim>
                                    <p:anim calcmode="lin" valueType="num">
                                      <p:cBhvr additive="base">
                                        <p:cTn id="243" dur="500" fill="hold"/>
                                        <p:tgtEl>
                                          <p:spTgt spid="10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119"/>
                                        </p:tgtEl>
                                        <p:attrNameLst>
                                          <p:attrName>style.visibility</p:attrName>
                                        </p:attrNameLst>
                                      </p:cBhvr>
                                      <p:to>
                                        <p:strVal val="visible"/>
                                      </p:to>
                                    </p:set>
                                    <p:anim calcmode="lin" valueType="num">
                                      <p:cBhvr additive="base">
                                        <p:cTn id="246" dur="500" fill="hold"/>
                                        <p:tgtEl>
                                          <p:spTgt spid="119"/>
                                        </p:tgtEl>
                                        <p:attrNameLst>
                                          <p:attrName>ppt_x</p:attrName>
                                        </p:attrNameLst>
                                      </p:cBhvr>
                                      <p:tavLst>
                                        <p:tav tm="0">
                                          <p:val>
                                            <p:strVal val="#ppt_x"/>
                                          </p:val>
                                        </p:tav>
                                        <p:tav tm="100000">
                                          <p:val>
                                            <p:strVal val="#ppt_x"/>
                                          </p:val>
                                        </p:tav>
                                      </p:tavLst>
                                    </p:anim>
                                    <p:anim calcmode="lin" valueType="num">
                                      <p:cBhvr additive="base">
                                        <p:cTn id="247" dur="500" fill="hold"/>
                                        <p:tgtEl>
                                          <p:spTgt spid="119"/>
                                        </p:tgtEl>
                                        <p:attrNameLst>
                                          <p:attrName>ppt_y</p:attrName>
                                        </p:attrNameLst>
                                      </p:cBhvr>
                                      <p:tavLst>
                                        <p:tav tm="0">
                                          <p:val>
                                            <p:strVal val="1+#ppt_h/2"/>
                                          </p:val>
                                        </p:tav>
                                        <p:tav tm="100000">
                                          <p:val>
                                            <p:strVal val="#ppt_y"/>
                                          </p:val>
                                        </p:tav>
                                      </p:tavLst>
                                    </p:anim>
                                  </p:childTnLst>
                                </p:cTn>
                              </p:par>
                              <p:par>
                                <p:cTn id="248" presetID="2" presetClass="entr" presetSubtype="4" fill="hold" nodeType="withEffect">
                                  <p:stCondLst>
                                    <p:cond delay="0"/>
                                  </p:stCondLst>
                                  <p:childTnLst>
                                    <p:set>
                                      <p:cBhvr>
                                        <p:cTn id="249" dur="1" fill="hold">
                                          <p:stCondLst>
                                            <p:cond delay="0"/>
                                          </p:stCondLst>
                                        </p:cTn>
                                        <p:tgtEl>
                                          <p:spTgt spid="105"/>
                                        </p:tgtEl>
                                        <p:attrNameLst>
                                          <p:attrName>style.visibility</p:attrName>
                                        </p:attrNameLst>
                                      </p:cBhvr>
                                      <p:to>
                                        <p:strVal val="visible"/>
                                      </p:to>
                                    </p:set>
                                    <p:anim calcmode="lin" valueType="num">
                                      <p:cBhvr additive="base">
                                        <p:cTn id="250" dur="500" fill="hold"/>
                                        <p:tgtEl>
                                          <p:spTgt spid="105"/>
                                        </p:tgtEl>
                                        <p:attrNameLst>
                                          <p:attrName>ppt_x</p:attrName>
                                        </p:attrNameLst>
                                      </p:cBhvr>
                                      <p:tavLst>
                                        <p:tav tm="0">
                                          <p:val>
                                            <p:strVal val="#ppt_x"/>
                                          </p:val>
                                        </p:tav>
                                        <p:tav tm="100000">
                                          <p:val>
                                            <p:strVal val="#ppt_x"/>
                                          </p:val>
                                        </p:tav>
                                      </p:tavLst>
                                    </p:anim>
                                    <p:anim calcmode="lin" valueType="num">
                                      <p:cBhvr additive="base">
                                        <p:cTn id="251" dur="500" fill="hold"/>
                                        <p:tgtEl>
                                          <p:spTgt spid="105"/>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2" presetClass="entr" presetSubtype="4" fill="hold" nodeType="clickEffect">
                                  <p:stCondLst>
                                    <p:cond delay="0"/>
                                  </p:stCondLst>
                                  <p:childTnLst>
                                    <p:set>
                                      <p:cBhvr>
                                        <p:cTn id="259" dur="1" fill="hold">
                                          <p:stCondLst>
                                            <p:cond delay="0"/>
                                          </p:stCondLst>
                                        </p:cTn>
                                        <p:tgtEl>
                                          <p:spTgt spid="110"/>
                                        </p:tgtEl>
                                        <p:attrNameLst>
                                          <p:attrName>style.visibility</p:attrName>
                                        </p:attrNameLst>
                                      </p:cBhvr>
                                      <p:to>
                                        <p:strVal val="visible"/>
                                      </p:to>
                                    </p:set>
                                    <p:anim calcmode="lin" valueType="num">
                                      <p:cBhvr additive="base">
                                        <p:cTn id="260" dur="500" fill="hold"/>
                                        <p:tgtEl>
                                          <p:spTgt spid="110"/>
                                        </p:tgtEl>
                                        <p:attrNameLst>
                                          <p:attrName>ppt_x</p:attrName>
                                        </p:attrNameLst>
                                      </p:cBhvr>
                                      <p:tavLst>
                                        <p:tav tm="0">
                                          <p:val>
                                            <p:strVal val="#ppt_x"/>
                                          </p:val>
                                        </p:tav>
                                        <p:tav tm="100000">
                                          <p:val>
                                            <p:strVal val="#ppt_x"/>
                                          </p:val>
                                        </p:tav>
                                      </p:tavLst>
                                    </p:anim>
                                    <p:anim calcmode="lin" valueType="num">
                                      <p:cBhvr additive="base">
                                        <p:cTn id="261" dur="500" fill="hold"/>
                                        <p:tgtEl>
                                          <p:spTgt spid="110"/>
                                        </p:tgtEl>
                                        <p:attrNameLst>
                                          <p:attrName>ppt_y</p:attrName>
                                        </p:attrNameLst>
                                      </p:cBhvr>
                                      <p:tavLst>
                                        <p:tav tm="0">
                                          <p:val>
                                            <p:strVal val="1+#ppt_h/2"/>
                                          </p:val>
                                        </p:tav>
                                        <p:tav tm="100000">
                                          <p:val>
                                            <p:strVal val="#ppt_y"/>
                                          </p:val>
                                        </p:tav>
                                      </p:tavLst>
                                    </p:anim>
                                  </p:childTnLst>
                                </p:cTn>
                              </p:par>
                              <p:par>
                                <p:cTn id="262" presetID="2" presetClass="entr" presetSubtype="4" fill="hold" nodeType="withEffect">
                                  <p:stCondLst>
                                    <p:cond delay="0"/>
                                  </p:stCondLst>
                                  <p:childTnLst>
                                    <p:set>
                                      <p:cBhvr>
                                        <p:cTn id="263" dur="1" fill="hold">
                                          <p:stCondLst>
                                            <p:cond delay="0"/>
                                          </p:stCondLst>
                                        </p:cTn>
                                        <p:tgtEl>
                                          <p:spTgt spid="66"/>
                                        </p:tgtEl>
                                        <p:attrNameLst>
                                          <p:attrName>style.visibility</p:attrName>
                                        </p:attrNameLst>
                                      </p:cBhvr>
                                      <p:to>
                                        <p:strVal val="visible"/>
                                      </p:to>
                                    </p:set>
                                    <p:anim calcmode="lin" valueType="num">
                                      <p:cBhvr additive="base">
                                        <p:cTn id="264" dur="500" fill="hold"/>
                                        <p:tgtEl>
                                          <p:spTgt spid="66"/>
                                        </p:tgtEl>
                                        <p:attrNameLst>
                                          <p:attrName>ppt_x</p:attrName>
                                        </p:attrNameLst>
                                      </p:cBhvr>
                                      <p:tavLst>
                                        <p:tav tm="0">
                                          <p:val>
                                            <p:strVal val="#ppt_x"/>
                                          </p:val>
                                        </p:tav>
                                        <p:tav tm="100000">
                                          <p:val>
                                            <p:strVal val="#ppt_x"/>
                                          </p:val>
                                        </p:tav>
                                      </p:tavLst>
                                    </p:anim>
                                    <p:anim calcmode="lin" valueType="num">
                                      <p:cBhvr additive="base">
                                        <p:cTn id="265"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6" fill="hold">
                      <p:stCondLst>
                        <p:cond delay="indefinite"/>
                      </p:stCondLst>
                      <p:childTnLst>
                        <p:par>
                          <p:cTn id="267" fill="hold">
                            <p:stCondLst>
                              <p:cond delay="0"/>
                            </p:stCondLst>
                            <p:childTnLst>
                              <p:par>
                                <p:cTn id="268" presetID="2" presetClass="entr" presetSubtype="4" fill="hold" grpId="0" nodeType="clickEffect">
                                  <p:stCondLst>
                                    <p:cond delay="0"/>
                                  </p:stCondLst>
                                  <p:childTnLst>
                                    <p:set>
                                      <p:cBhvr>
                                        <p:cTn id="269" dur="1" fill="hold">
                                          <p:stCondLst>
                                            <p:cond delay="0"/>
                                          </p:stCondLst>
                                        </p:cTn>
                                        <p:tgtEl>
                                          <p:spTgt spid="141"/>
                                        </p:tgtEl>
                                        <p:attrNameLst>
                                          <p:attrName>style.visibility</p:attrName>
                                        </p:attrNameLst>
                                      </p:cBhvr>
                                      <p:to>
                                        <p:strVal val="visible"/>
                                      </p:to>
                                    </p:set>
                                    <p:anim calcmode="lin" valueType="num">
                                      <p:cBhvr additive="base">
                                        <p:cTn id="270" dur="500" fill="hold"/>
                                        <p:tgtEl>
                                          <p:spTgt spid="141"/>
                                        </p:tgtEl>
                                        <p:attrNameLst>
                                          <p:attrName>ppt_x</p:attrName>
                                        </p:attrNameLst>
                                      </p:cBhvr>
                                      <p:tavLst>
                                        <p:tav tm="0">
                                          <p:val>
                                            <p:strVal val="#ppt_x"/>
                                          </p:val>
                                        </p:tav>
                                        <p:tav tm="100000">
                                          <p:val>
                                            <p:strVal val="#ppt_x"/>
                                          </p:val>
                                        </p:tav>
                                      </p:tavLst>
                                    </p:anim>
                                    <p:anim calcmode="lin" valueType="num">
                                      <p:cBhvr additive="base">
                                        <p:cTn id="271" dur="500" fill="hold"/>
                                        <p:tgtEl>
                                          <p:spTgt spid="141"/>
                                        </p:tgtEl>
                                        <p:attrNameLst>
                                          <p:attrName>ppt_y</p:attrName>
                                        </p:attrNameLst>
                                      </p:cBhvr>
                                      <p:tavLst>
                                        <p:tav tm="0">
                                          <p:val>
                                            <p:strVal val="1+#ppt_h/2"/>
                                          </p:val>
                                        </p:tav>
                                        <p:tav tm="100000">
                                          <p:val>
                                            <p:strVal val="#ppt_y"/>
                                          </p:val>
                                        </p:tav>
                                      </p:tavLst>
                                    </p:anim>
                                  </p:childTnLst>
                                </p:cTn>
                              </p:par>
                              <p:par>
                                <p:cTn id="272" presetID="2" presetClass="entr" presetSubtype="4" fill="hold" nodeType="withEffect">
                                  <p:stCondLst>
                                    <p:cond delay="0"/>
                                  </p:stCondLst>
                                  <p:childTnLst>
                                    <p:set>
                                      <p:cBhvr>
                                        <p:cTn id="273" dur="1" fill="hold">
                                          <p:stCondLst>
                                            <p:cond delay="0"/>
                                          </p:stCondLst>
                                        </p:cTn>
                                        <p:tgtEl>
                                          <p:spTgt spid="143"/>
                                        </p:tgtEl>
                                        <p:attrNameLst>
                                          <p:attrName>style.visibility</p:attrName>
                                        </p:attrNameLst>
                                      </p:cBhvr>
                                      <p:to>
                                        <p:strVal val="visible"/>
                                      </p:to>
                                    </p:set>
                                    <p:anim calcmode="lin" valueType="num">
                                      <p:cBhvr additive="base">
                                        <p:cTn id="274" dur="500" fill="hold"/>
                                        <p:tgtEl>
                                          <p:spTgt spid="143"/>
                                        </p:tgtEl>
                                        <p:attrNameLst>
                                          <p:attrName>ppt_x</p:attrName>
                                        </p:attrNameLst>
                                      </p:cBhvr>
                                      <p:tavLst>
                                        <p:tav tm="0">
                                          <p:val>
                                            <p:strVal val="#ppt_x"/>
                                          </p:val>
                                        </p:tav>
                                        <p:tav tm="100000">
                                          <p:val>
                                            <p:strVal val="#ppt_x"/>
                                          </p:val>
                                        </p:tav>
                                      </p:tavLst>
                                    </p:anim>
                                    <p:anim calcmode="lin" valueType="num">
                                      <p:cBhvr additive="base">
                                        <p:cTn id="275" dur="500" fill="hold"/>
                                        <p:tgtEl>
                                          <p:spTgt spid="143"/>
                                        </p:tgtEl>
                                        <p:attrNameLst>
                                          <p:attrName>ppt_y</p:attrName>
                                        </p:attrNameLst>
                                      </p:cBhvr>
                                      <p:tavLst>
                                        <p:tav tm="0">
                                          <p:val>
                                            <p:strVal val="1+#ppt_h/2"/>
                                          </p:val>
                                        </p:tav>
                                        <p:tav tm="100000">
                                          <p:val>
                                            <p:strVal val="#ppt_y"/>
                                          </p:val>
                                        </p:tav>
                                      </p:tavLst>
                                    </p:anim>
                                  </p:childTnLst>
                                </p:cTn>
                              </p:par>
                              <p:par>
                                <p:cTn id="276" presetID="2" presetClass="entr" presetSubtype="4" fill="hold" nodeType="withEffect">
                                  <p:stCondLst>
                                    <p:cond delay="0"/>
                                  </p:stCondLst>
                                  <p:childTnLst>
                                    <p:set>
                                      <p:cBhvr>
                                        <p:cTn id="277" dur="1" fill="hold">
                                          <p:stCondLst>
                                            <p:cond delay="0"/>
                                          </p:stCondLst>
                                        </p:cTn>
                                        <p:tgtEl>
                                          <p:spTgt spid="137"/>
                                        </p:tgtEl>
                                        <p:attrNameLst>
                                          <p:attrName>style.visibility</p:attrName>
                                        </p:attrNameLst>
                                      </p:cBhvr>
                                      <p:to>
                                        <p:strVal val="visible"/>
                                      </p:to>
                                    </p:set>
                                    <p:anim calcmode="lin" valueType="num">
                                      <p:cBhvr additive="base">
                                        <p:cTn id="278" dur="500" fill="hold"/>
                                        <p:tgtEl>
                                          <p:spTgt spid="137"/>
                                        </p:tgtEl>
                                        <p:attrNameLst>
                                          <p:attrName>ppt_x</p:attrName>
                                        </p:attrNameLst>
                                      </p:cBhvr>
                                      <p:tavLst>
                                        <p:tav tm="0">
                                          <p:val>
                                            <p:strVal val="#ppt_x"/>
                                          </p:val>
                                        </p:tav>
                                        <p:tav tm="100000">
                                          <p:val>
                                            <p:strVal val="#ppt_x"/>
                                          </p:val>
                                        </p:tav>
                                      </p:tavLst>
                                    </p:anim>
                                    <p:anim calcmode="lin" valueType="num">
                                      <p:cBhvr additive="base">
                                        <p:cTn id="279" dur="500" fill="hold"/>
                                        <p:tgtEl>
                                          <p:spTgt spid="137"/>
                                        </p:tgtEl>
                                        <p:attrNameLst>
                                          <p:attrName>ppt_y</p:attrName>
                                        </p:attrNameLst>
                                      </p:cBhvr>
                                      <p:tavLst>
                                        <p:tav tm="0">
                                          <p:val>
                                            <p:strVal val="1+#ppt_h/2"/>
                                          </p:val>
                                        </p:tav>
                                        <p:tav tm="100000">
                                          <p:val>
                                            <p:strVal val="#ppt_y"/>
                                          </p:val>
                                        </p:tav>
                                      </p:tavLst>
                                    </p:anim>
                                  </p:childTnLst>
                                </p:cTn>
                              </p:par>
                              <p:par>
                                <p:cTn id="280" presetID="2" presetClass="entr" presetSubtype="4" fill="hold" nodeType="withEffect">
                                  <p:stCondLst>
                                    <p:cond delay="0"/>
                                  </p:stCondLst>
                                  <p:childTnLst>
                                    <p:set>
                                      <p:cBhvr>
                                        <p:cTn id="281" dur="1" fill="hold">
                                          <p:stCondLst>
                                            <p:cond delay="0"/>
                                          </p:stCondLst>
                                        </p:cTn>
                                        <p:tgtEl>
                                          <p:spTgt spid="140"/>
                                        </p:tgtEl>
                                        <p:attrNameLst>
                                          <p:attrName>style.visibility</p:attrName>
                                        </p:attrNameLst>
                                      </p:cBhvr>
                                      <p:to>
                                        <p:strVal val="visible"/>
                                      </p:to>
                                    </p:set>
                                    <p:anim calcmode="lin" valueType="num">
                                      <p:cBhvr additive="base">
                                        <p:cTn id="282" dur="500" fill="hold"/>
                                        <p:tgtEl>
                                          <p:spTgt spid="140"/>
                                        </p:tgtEl>
                                        <p:attrNameLst>
                                          <p:attrName>ppt_x</p:attrName>
                                        </p:attrNameLst>
                                      </p:cBhvr>
                                      <p:tavLst>
                                        <p:tav tm="0">
                                          <p:val>
                                            <p:strVal val="#ppt_x"/>
                                          </p:val>
                                        </p:tav>
                                        <p:tav tm="100000">
                                          <p:val>
                                            <p:strVal val="#ppt_x"/>
                                          </p:val>
                                        </p:tav>
                                      </p:tavLst>
                                    </p:anim>
                                    <p:anim calcmode="lin" valueType="num">
                                      <p:cBhvr additive="base">
                                        <p:cTn id="283"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p:bldP spid="27" grpId="0" animBg="1"/>
      <p:bldP spid="31" grpId="0" animBg="1"/>
      <p:bldP spid="32" grpId="0"/>
      <p:bldP spid="36" grpId="0"/>
      <p:bldP spid="50" grpId="0" animBg="1"/>
      <p:bldP spid="73" grpId="0"/>
      <p:bldP spid="92" grpId="0" animBg="1"/>
      <p:bldP spid="93" grpId="0"/>
      <p:bldP spid="94" grpId="0" animBg="1"/>
      <p:bldP spid="99" grpId="0"/>
      <p:bldP spid="102" grpId="0"/>
      <p:bldP spid="103" grpId="0"/>
      <p:bldP spid="104" grpId="0" animBg="1"/>
      <p:bldP spid="106" grpId="0"/>
      <p:bldP spid="107" grpId="0" animBg="1"/>
      <p:bldP spid="108" grpId="0" animBg="1"/>
      <p:bldP spid="109" grpId="0" animBg="1"/>
      <p:bldP spid="111" grpId="0"/>
      <p:bldP spid="112" grpId="0"/>
      <p:bldP spid="113" grpId="0"/>
      <p:bldP spid="114" grpId="0" animBg="1"/>
      <p:bldP spid="115" grpId="0"/>
      <p:bldP spid="116" grpId="0"/>
      <p:bldP spid="117" grpId="0"/>
      <p:bldP spid="118" grpId="0"/>
      <p:bldP spid="119" grpId="0"/>
      <p:bldP spid="126" grpId="0"/>
      <p:bldP spid="128" grpId="0"/>
      <p:bldP spid="132" grpId="0"/>
      <p:bldP spid="133" grpId="0"/>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0ED7B-DA39-CAD0-2707-4190424D87E0}"/>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FC020BB-92C9-9219-8F08-33625B27ED7D}"/>
              </a:ext>
            </a:extLst>
          </p:cNvPr>
          <p:cNvGrpSpPr/>
          <p:nvPr/>
        </p:nvGrpSpPr>
        <p:grpSpPr>
          <a:xfrm>
            <a:off x="96606" y="152400"/>
            <a:ext cx="5580293" cy="1304342"/>
            <a:chOff x="202341" y="329019"/>
            <a:chExt cx="4904530" cy="1304342"/>
          </a:xfrm>
        </p:grpSpPr>
        <p:sp>
          <p:nvSpPr>
            <p:cNvPr id="10" name="Rectangle: Rounded Corners 9">
              <a:extLst>
                <a:ext uri="{FF2B5EF4-FFF2-40B4-BE49-F238E27FC236}">
                  <a16:creationId xmlns:a16="http://schemas.microsoft.com/office/drawing/2014/main" id="{6017E325-B33B-2930-6AE7-A5B7E8C49E35}"/>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99FDA1FB-4BB8-3E2E-523D-FE202D0C883E}"/>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73E2AFBC-52A0-7C37-4E86-69F2597B7EF6}"/>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F49A94F0-FC18-2D5B-E217-30233FBFF1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94E54506-E64E-6200-6996-F6833B0DE860}"/>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AEF88674-2777-1AE4-4242-49F5F2EA76E9}"/>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077760DC-2286-AD54-9EEB-E3EB408B1B4F}"/>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71B3F7DA-3031-F003-7602-C82A1EBE3931}"/>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B0851532-4D51-3E4A-DC6D-D8096E707FDC}"/>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53218350-29AD-F126-2706-CACFDD884878}"/>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47" name="TextBox 46">
            <a:extLst>
              <a:ext uri="{FF2B5EF4-FFF2-40B4-BE49-F238E27FC236}">
                <a16:creationId xmlns:a16="http://schemas.microsoft.com/office/drawing/2014/main" id="{1EF52A57-DADC-87BE-37B5-74ED86D048E6}"/>
              </a:ext>
            </a:extLst>
          </p:cNvPr>
          <p:cNvSpPr txBox="1"/>
          <p:nvPr/>
        </p:nvSpPr>
        <p:spPr>
          <a:xfrm>
            <a:off x="609613" y="5564963"/>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2" name="TextBox 1">
            <a:extLst>
              <a:ext uri="{FF2B5EF4-FFF2-40B4-BE49-F238E27FC236}">
                <a16:creationId xmlns:a16="http://schemas.microsoft.com/office/drawing/2014/main" id="{DF12FE4C-60F0-C046-AD7C-F356608A78C9}"/>
              </a:ext>
            </a:extLst>
          </p:cNvPr>
          <p:cNvSpPr txBox="1"/>
          <p:nvPr/>
        </p:nvSpPr>
        <p:spPr>
          <a:xfrm>
            <a:off x="1727815" y="597863"/>
            <a:ext cx="3923254" cy="461665"/>
          </a:xfrm>
          <a:prstGeom prst="rect">
            <a:avLst/>
          </a:prstGeom>
          <a:noFill/>
        </p:spPr>
        <p:txBody>
          <a:bodyPr wrap="square" rtlCol="0">
            <a:spAutoFit/>
          </a:bodyPr>
          <a:lstStyle/>
          <a:p>
            <a:pPr>
              <a:defRPr/>
            </a:pPr>
            <a:r>
              <a:rPr lang="es-CO" sz="2400" dirty="0">
                <a:solidFill>
                  <a:schemeClr val="bg1"/>
                </a:solidFill>
              </a:rPr>
              <a:t>Cambio Normal</a:t>
            </a:r>
          </a:p>
        </p:txBody>
      </p:sp>
      <p:pic>
        <p:nvPicPr>
          <p:cNvPr id="5" name="Picture 4">
            <a:extLst>
              <a:ext uri="{FF2B5EF4-FFF2-40B4-BE49-F238E27FC236}">
                <a16:creationId xmlns:a16="http://schemas.microsoft.com/office/drawing/2014/main" id="{988EA0D6-FB53-F21A-4280-2DAF3B5914FD}"/>
              </a:ext>
            </a:extLst>
          </p:cNvPr>
          <p:cNvPicPr>
            <a:picLocks noChangeAspect="1"/>
          </p:cNvPicPr>
          <p:nvPr/>
        </p:nvPicPr>
        <p:blipFill>
          <a:blip r:embed="rId7"/>
          <a:stretch>
            <a:fillRect/>
          </a:stretch>
        </p:blipFill>
        <p:spPr>
          <a:xfrm>
            <a:off x="3755056" y="1072251"/>
            <a:ext cx="7561398" cy="424308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EC378ED-8E22-A8CA-5974-C5E498ED1A4A}"/>
              </a:ext>
            </a:extLst>
          </p:cNvPr>
          <p:cNvPicPr>
            <a:picLocks noChangeAspect="1"/>
          </p:cNvPicPr>
          <p:nvPr/>
        </p:nvPicPr>
        <p:blipFill>
          <a:blip r:embed="rId8"/>
          <a:stretch>
            <a:fillRect/>
          </a:stretch>
        </p:blipFill>
        <p:spPr>
          <a:xfrm>
            <a:off x="3091165" y="2506474"/>
            <a:ext cx="7072664" cy="1964269"/>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993CA1CB-B7A1-49EE-5FFA-5997FC073BE3}"/>
              </a:ext>
            </a:extLst>
          </p:cNvPr>
          <p:cNvPicPr>
            <a:picLocks noChangeAspect="1"/>
          </p:cNvPicPr>
          <p:nvPr/>
        </p:nvPicPr>
        <p:blipFill>
          <a:blip r:embed="rId9"/>
          <a:stretch>
            <a:fillRect/>
          </a:stretch>
        </p:blipFill>
        <p:spPr>
          <a:xfrm>
            <a:off x="1645644" y="4028858"/>
            <a:ext cx="10334701" cy="107633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8C2EEFEA-9CBC-3990-ECCD-F962D2B12C2E}"/>
              </a:ext>
            </a:extLst>
          </p:cNvPr>
          <p:cNvPicPr>
            <a:picLocks noChangeAspect="1"/>
          </p:cNvPicPr>
          <p:nvPr/>
        </p:nvPicPr>
        <p:blipFill>
          <a:blip r:embed="rId10"/>
          <a:stretch>
            <a:fillRect/>
          </a:stretch>
        </p:blipFill>
        <p:spPr>
          <a:xfrm>
            <a:off x="1197134" y="4619216"/>
            <a:ext cx="10601403" cy="1390660"/>
          </a:xfrm>
          <a:prstGeom prst="rect">
            <a:avLst/>
          </a:prstGeom>
        </p:spPr>
      </p:pic>
      <p:pic>
        <p:nvPicPr>
          <p:cNvPr id="7" name="Imagen 6">
            <a:extLst>
              <a:ext uri="{FF2B5EF4-FFF2-40B4-BE49-F238E27FC236}">
                <a16:creationId xmlns:a16="http://schemas.microsoft.com/office/drawing/2014/main" id="{D1F73FCA-6986-EDE1-6F91-8DD438973A00}"/>
              </a:ext>
            </a:extLst>
          </p:cNvPr>
          <p:cNvPicPr>
            <a:picLocks noChangeAspect="1"/>
          </p:cNvPicPr>
          <p:nvPr/>
        </p:nvPicPr>
        <p:blipFill>
          <a:blip r:embed="rId11"/>
          <a:stretch>
            <a:fillRect/>
          </a:stretch>
        </p:blipFill>
        <p:spPr>
          <a:xfrm>
            <a:off x="4533996" y="89981"/>
            <a:ext cx="7613499" cy="1983964"/>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326D93E5-3C16-7880-FCAA-91F107A7E5F0}"/>
              </a:ext>
            </a:extLst>
          </p:cNvPr>
          <p:cNvPicPr>
            <a:picLocks noChangeAspect="1"/>
          </p:cNvPicPr>
          <p:nvPr/>
        </p:nvPicPr>
        <p:blipFill>
          <a:blip r:embed="rId12"/>
          <a:stretch>
            <a:fillRect/>
          </a:stretch>
        </p:blipFill>
        <p:spPr>
          <a:xfrm>
            <a:off x="3689442" y="4795494"/>
            <a:ext cx="8436336" cy="1972525"/>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2B9C4272-4B68-0B16-3AD9-E58F1334A59D}"/>
              </a:ext>
            </a:extLst>
          </p:cNvPr>
          <p:cNvSpPr txBox="1"/>
          <p:nvPr/>
        </p:nvSpPr>
        <p:spPr>
          <a:xfrm>
            <a:off x="279197" y="1746394"/>
            <a:ext cx="2702541" cy="1600438"/>
          </a:xfrm>
          <a:prstGeom prst="rect">
            <a:avLst/>
          </a:prstGeom>
          <a:noFill/>
        </p:spPr>
        <p:txBody>
          <a:bodyPr wrap="square" rtlCol="0">
            <a:spAutoFit/>
          </a:bodyPr>
          <a:lstStyle/>
          <a:p>
            <a:r>
              <a:rPr lang="es-CO" sz="1400" dirty="0"/>
              <a:t>Diligenciar:</a:t>
            </a:r>
          </a:p>
          <a:p>
            <a:pPr marL="285750" indent="-285750">
              <a:buFont typeface="Arial" panose="020B0604020202020204" pitchFamily="34" charset="0"/>
              <a:buChar char="•"/>
            </a:pPr>
            <a:r>
              <a:rPr lang="es-CO" sz="1400" dirty="0"/>
              <a:t>Operador Basis.</a:t>
            </a:r>
          </a:p>
          <a:p>
            <a:pPr marL="285750" indent="-285750">
              <a:buFont typeface="Arial" panose="020B0604020202020204" pitchFamily="34" charset="0"/>
              <a:buChar char="•"/>
            </a:pPr>
            <a:r>
              <a:rPr lang="es-CO" sz="1400" dirty="0" err="1"/>
              <a:t>Tester</a:t>
            </a:r>
            <a:r>
              <a:rPr lang="es-CO" sz="1400" dirty="0"/>
              <a:t> (Gestor de pruebas).</a:t>
            </a:r>
          </a:p>
          <a:p>
            <a:pPr marL="285750" indent="-285750">
              <a:buFont typeface="Arial" panose="020B0604020202020204" pitchFamily="34" charset="0"/>
              <a:buChar char="•"/>
            </a:pPr>
            <a:r>
              <a:rPr lang="es-CO" sz="1400" dirty="0"/>
              <a:t>Equipo Desarrollador.</a:t>
            </a:r>
          </a:p>
          <a:p>
            <a:pPr marL="285750" indent="-285750">
              <a:buFont typeface="Arial" panose="020B0604020202020204" pitchFamily="34" charset="0"/>
              <a:buChar char="•"/>
            </a:pPr>
            <a:r>
              <a:rPr lang="es-CO" sz="1400" dirty="0"/>
              <a:t>Adjuntar </a:t>
            </a:r>
            <a:r>
              <a:rPr lang="es-CO" sz="1400" dirty="0" err="1"/>
              <a:t>docs</a:t>
            </a:r>
            <a:r>
              <a:rPr lang="es-CO" sz="1400" dirty="0"/>
              <a:t> PUT, PUF, PUAT</a:t>
            </a:r>
          </a:p>
          <a:p>
            <a:pPr marL="285750" indent="-285750">
              <a:buFont typeface="Arial" panose="020B0604020202020204" pitchFamily="34" charset="0"/>
              <a:buChar char="•"/>
            </a:pPr>
            <a:r>
              <a:rPr lang="es-CO" sz="1400" dirty="0"/>
              <a:t>Registrar los tiempos consumidos en el cambio. </a:t>
            </a:r>
          </a:p>
        </p:txBody>
      </p:sp>
    </p:spTree>
    <p:extLst>
      <p:ext uri="{BB962C8B-B14F-4D97-AF65-F5344CB8AC3E}">
        <p14:creationId xmlns:p14="http://schemas.microsoft.com/office/powerpoint/2010/main" val="266463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367BB-F1C6-F6FD-FB2F-C7F9DCD10B7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B19915B-596F-C28D-A172-3AD503E2F475}"/>
              </a:ext>
            </a:extLst>
          </p:cNvPr>
          <p:cNvGrpSpPr/>
          <p:nvPr/>
        </p:nvGrpSpPr>
        <p:grpSpPr>
          <a:xfrm>
            <a:off x="250175" y="331428"/>
            <a:ext cx="5212486" cy="1304342"/>
            <a:chOff x="202341" y="329019"/>
            <a:chExt cx="5212486" cy="1304342"/>
          </a:xfrm>
        </p:grpSpPr>
        <p:sp>
          <p:nvSpPr>
            <p:cNvPr id="10" name="Rectangle: Rounded Corners 9">
              <a:extLst>
                <a:ext uri="{FF2B5EF4-FFF2-40B4-BE49-F238E27FC236}">
                  <a16:creationId xmlns:a16="http://schemas.microsoft.com/office/drawing/2014/main" id="{73022FD7-4A14-AF98-F17C-EB8FD4945759}"/>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2396BD9-927D-9E3C-AABD-79DCC16C7266}"/>
                </a:ext>
              </a:extLst>
            </p:cNvPr>
            <p:cNvSpPr txBox="1"/>
            <p:nvPr/>
          </p:nvSpPr>
          <p:spPr>
            <a:xfrm>
              <a:off x="1491573" y="774482"/>
              <a:ext cx="3923254" cy="461665"/>
            </a:xfrm>
            <a:prstGeom prst="rect">
              <a:avLst/>
            </a:prstGeom>
            <a:noFill/>
          </p:spPr>
          <p:txBody>
            <a:bodyPr wrap="square" rtlCol="0">
              <a:spAutoFit/>
            </a:bodyPr>
            <a:lstStyle/>
            <a:p>
              <a:pPr algn="ctr">
                <a:defRPr/>
              </a:pPr>
              <a:r>
                <a:rPr lang="es-CO" sz="2400" dirty="0">
                  <a:solidFill>
                    <a:schemeClr val="bg1"/>
                  </a:solidFill>
                </a:rPr>
                <a:t>Cambio Urgente</a:t>
              </a:r>
            </a:p>
          </p:txBody>
        </p:sp>
        <p:grpSp>
          <p:nvGrpSpPr>
            <p:cNvPr id="45" name="Group 44">
              <a:extLst>
                <a:ext uri="{FF2B5EF4-FFF2-40B4-BE49-F238E27FC236}">
                  <a16:creationId xmlns:a16="http://schemas.microsoft.com/office/drawing/2014/main" id="{B760C75D-20C7-BFF8-6497-1FF3E02E84CC}"/>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D946D45E-74AE-DBBB-F04F-74FAC2F83A85}"/>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08FAC93C-4F8A-5072-516F-513334CDBD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82D98F0B-1A98-7F73-3B7C-0E2D7F9BDC4D}"/>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38584B1A-556E-4D99-19FB-4884B8C60048}"/>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DC67B63A-C1A0-FB84-47FC-102D5647D95F}"/>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08EC04A9-F4B3-2807-F2E8-715714550A1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207B1083-84E6-62E0-FAB4-0AE208F7FFD5}"/>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ED0D9BD0-AA71-B928-458D-255AA6759B54}"/>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47" name="TextBox 46">
            <a:extLst>
              <a:ext uri="{FF2B5EF4-FFF2-40B4-BE49-F238E27FC236}">
                <a16:creationId xmlns:a16="http://schemas.microsoft.com/office/drawing/2014/main" id="{F08DBEA6-E7BA-523A-67FE-B70821E8A8B4}"/>
              </a:ext>
            </a:extLst>
          </p:cNvPr>
          <p:cNvSpPr txBox="1"/>
          <p:nvPr/>
        </p:nvSpPr>
        <p:spPr>
          <a:xfrm>
            <a:off x="609613" y="5564963"/>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grpSp>
        <p:nvGrpSpPr>
          <p:cNvPr id="3" name="Group 2">
            <a:extLst>
              <a:ext uri="{FF2B5EF4-FFF2-40B4-BE49-F238E27FC236}">
                <a16:creationId xmlns:a16="http://schemas.microsoft.com/office/drawing/2014/main" id="{6A753264-171E-C3E1-9310-228949AB444D}"/>
              </a:ext>
            </a:extLst>
          </p:cNvPr>
          <p:cNvGrpSpPr/>
          <p:nvPr/>
        </p:nvGrpSpPr>
        <p:grpSpPr>
          <a:xfrm>
            <a:off x="-20379" y="5984099"/>
            <a:ext cx="12232758" cy="721501"/>
            <a:chOff x="-20379" y="5984099"/>
            <a:chExt cx="12232758" cy="721501"/>
          </a:xfrm>
        </p:grpSpPr>
        <p:sp>
          <p:nvSpPr>
            <p:cNvPr id="5" name="Rectangle 4">
              <a:extLst>
                <a:ext uri="{FF2B5EF4-FFF2-40B4-BE49-F238E27FC236}">
                  <a16:creationId xmlns:a16="http://schemas.microsoft.com/office/drawing/2014/main" id="{4E00782E-57A1-C8DF-808D-FE4A42D1F028}"/>
                </a:ext>
              </a:extLst>
            </p:cNvPr>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90B47DE7-6AFC-7476-0B10-E9A0BF8C64F4}"/>
                </a:ext>
              </a:extLst>
            </p:cNvPr>
            <p:cNvGrpSpPr/>
            <p:nvPr/>
          </p:nvGrpSpPr>
          <p:grpSpPr>
            <a:xfrm>
              <a:off x="96607" y="6158349"/>
              <a:ext cx="2786289" cy="410964"/>
              <a:chOff x="116985" y="6288030"/>
              <a:chExt cx="3173861" cy="468129"/>
            </a:xfrm>
          </p:grpSpPr>
          <p:pic>
            <p:nvPicPr>
              <p:cNvPr id="9" name="Graphic 8">
                <a:extLst>
                  <a:ext uri="{FF2B5EF4-FFF2-40B4-BE49-F238E27FC236}">
                    <a16:creationId xmlns:a16="http://schemas.microsoft.com/office/drawing/2014/main" id="{1922A5A2-101E-123B-A690-903FDA454E84}"/>
                  </a:ext>
                </a:extLst>
              </p:cNvPr>
              <p:cNvPicPr/>
              <p:nvPr/>
            </p:nvPicPr>
            <p:blipFill>
              <a:blip r:embed="rId5">
                <a:extLst>
                  <a:ext uri="{96DAC541-7B7A-43D3-8B79-37D633B846F1}">
                    <asvg:svgBlip xmlns:asvg="http://schemas.microsoft.com/office/drawing/2016/SVG/main" r:embed="rId6"/>
                  </a:ext>
                </a:extLst>
              </a:blip>
              <a:stretch>
                <a:fillRect/>
              </a:stretch>
            </p:blipFill>
            <p:spPr>
              <a:xfrm>
                <a:off x="2484906" y="6373346"/>
                <a:ext cx="805940" cy="297495"/>
              </a:xfrm>
              <a:prstGeom prst="rect">
                <a:avLst/>
              </a:prstGeom>
            </p:spPr>
          </p:pic>
          <p:cxnSp>
            <p:nvCxnSpPr>
              <p:cNvPr id="12" name="Straight Connector 11">
                <a:extLst>
                  <a:ext uri="{FF2B5EF4-FFF2-40B4-BE49-F238E27FC236}">
                    <a16:creationId xmlns:a16="http://schemas.microsoft.com/office/drawing/2014/main" id="{EC16434B-ECD7-85C8-859B-A7228A6000A4}"/>
                  </a:ext>
                </a:extLst>
              </p:cNvPr>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ipart&#10;&#10;Description automatically generated">
                <a:extLst>
                  <a:ext uri="{FF2B5EF4-FFF2-40B4-BE49-F238E27FC236}">
                    <a16:creationId xmlns:a16="http://schemas.microsoft.com/office/drawing/2014/main" id="{C32D6E1C-87E7-5E3B-42E1-022C26A5D872}"/>
                  </a:ext>
                </a:extLst>
              </p:cNvPr>
              <p:cNvPicPr/>
              <p:nvPr/>
            </p:nvPicPr>
            <p:blipFill>
              <a:blip r:embed="rId7">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14" name="TextBox 13">
            <a:extLst>
              <a:ext uri="{FF2B5EF4-FFF2-40B4-BE49-F238E27FC236}">
                <a16:creationId xmlns:a16="http://schemas.microsoft.com/office/drawing/2014/main" id="{618C184C-321D-B15B-D7AB-CD366E4265AD}"/>
              </a:ext>
            </a:extLst>
          </p:cNvPr>
          <p:cNvSpPr txBox="1"/>
          <p:nvPr/>
        </p:nvSpPr>
        <p:spPr>
          <a:xfrm>
            <a:off x="-197375" y="5496082"/>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2" name="Rounded Rectangle 152">
            <a:extLst>
              <a:ext uri="{FF2B5EF4-FFF2-40B4-BE49-F238E27FC236}">
                <a16:creationId xmlns:a16="http://schemas.microsoft.com/office/drawing/2014/main" id="{9137C126-6640-D76C-2CBF-5033146EF474}"/>
              </a:ext>
            </a:extLst>
          </p:cNvPr>
          <p:cNvSpPr/>
          <p:nvPr/>
        </p:nvSpPr>
        <p:spPr bwMode="gray">
          <a:xfrm>
            <a:off x="1539407" y="4034282"/>
            <a:ext cx="10592451" cy="1229064"/>
          </a:xfrm>
          <a:prstGeom prst="roundRect">
            <a:avLst>
              <a:gd name="adj" fmla="val 0"/>
            </a:avLst>
          </a:prstGeom>
          <a:solidFill>
            <a:schemeClr val="accent4">
              <a:lumMod val="20000"/>
              <a:lumOff val="80000"/>
              <a:alpha val="10000"/>
            </a:schemeClr>
          </a:solidFill>
          <a:ln w="6350" algn="ctr">
            <a:solidFill>
              <a:schemeClr val="bg2">
                <a:alpha val="50000"/>
              </a:schemeClr>
            </a:solidFill>
            <a:miter lim="800000"/>
            <a:headEnd/>
            <a:tailEnd/>
          </a:ln>
        </p:spPr>
        <p:txBody>
          <a:bodyPr vert="vert270" lIns="36000" tIns="0" rIns="0" bIns="0" rtlCol="0" anchor="t" anchorCtr="0"/>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solidFill>
                  <a:schemeClr val="accent5"/>
                </a:solidFill>
                <a:ea typeface="Arial Unicode MS" pitchFamily="34" charset="-128"/>
                <a:cs typeface="Arial Unicode MS" pitchFamily="34" charset="-128"/>
              </a:rPr>
              <a:t>Tester</a:t>
            </a:r>
          </a:p>
          <a:p>
            <a:pPr algn="ctr" fontAlgn="base">
              <a:spcBef>
                <a:spcPct val="50000"/>
              </a:spcBef>
              <a:spcAft>
                <a:spcPct val="0"/>
              </a:spcAft>
              <a:buClr>
                <a:srgbClr val="F0AB00"/>
              </a:buClr>
              <a:buSzPct val="80000"/>
            </a:pPr>
            <a:r>
              <a:rPr lang="en-US" sz="1200" kern="0" dirty="0" err="1">
                <a:solidFill>
                  <a:schemeClr val="accent1"/>
                </a:solidFill>
                <a:ea typeface="Arial Unicode MS" pitchFamily="34" charset="-128"/>
                <a:cs typeface="Arial Unicode MS" pitchFamily="34" charset="-128"/>
              </a:rPr>
              <a:t>Analista</a:t>
            </a:r>
            <a:r>
              <a:rPr lang="en-US" sz="1200" kern="0" dirty="0">
                <a:solidFill>
                  <a:schemeClr val="accent1"/>
                </a:solidFill>
                <a:ea typeface="Arial Unicode MS" pitchFamily="34" charset="-128"/>
                <a:cs typeface="Arial Unicode MS" pitchFamily="34" charset="-128"/>
              </a:rPr>
              <a:t> de </a:t>
            </a:r>
            <a:r>
              <a:rPr lang="en-US" sz="1200" kern="0" dirty="0" err="1">
                <a:solidFill>
                  <a:schemeClr val="accent1"/>
                </a:solidFill>
                <a:ea typeface="Arial Unicode MS" pitchFamily="34" charset="-128"/>
                <a:cs typeface="Arial Unicode MS" pitchFamily="34" charset="-128"/>
              </a:rPr>
              <a:t>Módulo</a:t>
            </a:r>
            <a:endParaRPr kumimoji="0" lang="en-US" sz="1200" b="0" i="0" u="none" strike="noStrike" kern="0" cap="none" spc="0" normalizeH="0" baseline="0" noProof="0" dirty="0">
              <a:ln>
                <a:noFill/>
              </a:ln>
              <a:solidFill>
                <a:schemeClr val="accent5"/>
              </a:solidFill>
              <a:effectLst/>
              <a:uLnTx/>
              <a:uFillTx/>
              <a:ea typeface="Arial Unicode MS" pitchFamily="34" charset="-128"/>
              <a:cs typeface="Arial Unicode MS" pitchFamily="34" charset="-128"/>
            </a:endParaRPr>
          </a:p>
        </p:txBody>
      </p:sp>
      <p:sp>
        <p:nvSpPr>
          <p:cNvPr id="8" name="Rounded Rectangle 151">
            <a:extLst>
              <a:ext uri="{FF2B5EF4-FFF2-40B4-BE49-F238E27FC236}">
                <a16:creationId xmlns:a16="http://schemas.microsoft.com/office/drawing/2014/main" id="{F520F78D-10C6-401F-0E96-F4B0DE5B0D84}"/>
              </a:ext>
            </a:extLst>
          </p:cNvPr>
          <p:cNvSpPr/>
          <p:nvPr/>
        </p:nvSpPr>
        <p:spPr bwMode="gray">
          <a:xfrm>
            <a:off x="1539407" y="2655908"/>
            <a:ext cx="10603840" cy="1334329"/>
          </a:xfrm>
          <a:prstGeom prst="roundRect">
            <a:avLst>
              <a:gd name="adj" fmla="val 0"/>
            </a:avLst>
          </a:prstGeom>
          <a:solidFill>
            <a:schemeClr val="accent4">
              <a:lumMod val="20000"/>
              <a:lumOff val="80000"/>
              <a:alpha val="10000"/>
            </a:schemeClr>
          </a:solidFill>
          <a:ln w="6350" algn="ctr">
            <a:solidFill>
              <a:schemeClr val="bg2">
                <a:alpha val="50000"/>
              </a:schemeClr>
            </a:solidFill>
            <a:miter lim="800000"/>
            <a:headEnd/>
            <a:tailEnd/>
          </a:ln>
        </p:spPr>
        <p:txBody>
          <a:bodyPr vert="vert270" lIns="36000" tIns="0" rIns="0" bIns="0" rtlCol="0" anchor="t" anchorCtr="0"/>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accent6"/>
                </a:solidFill>
                <a:effectLst/>
                <a:uLnTx/>
                <a:uFillTx/>
                <a:ea typeface="Arial Unicode MS" pitchFamily="34" charset="-128"/>
                <a:cs typeface="Arial Unicode MS" pitchFamily="34" charset="-128"/>
              </a:rPr>
              <a:t> Equipo </a:t>
            </a:r>
          </a:p>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err="1">
                <a:ln>
                  <a:noFill/>
                </a:ln>
                <a:solidFill>
                  <a:schemeClr val="accent6"/>
                </a:solidFill>
                <a:effectLst/>
                <a:uLnTx/>
                <a:uFillTx/>
                <a:ea typeface="Arial Unicode MS" pitchFamily="34" charset="-128"/>
                <a:cs typeface="Arial Unicode MS" pitchFamily="34" charset="-128"/>
              </a:rPr>
              <a:t>Desarrollador</a:t>
            </a:r>
            <a:endParaRPr kumimoji="0" lang="en-US" sz="1200" b="0" i="0" u="none" strike="noStrike" kern="0" cap="none" spc="0" normalizeH="0" baseline="0" noProof="0" dirty="0">
              <a:ln>
                <a:noFill/>
              </a:ln>
              <a:solidFill>
                <a:schemeClr val="accent6"/>
              </a:solidFill>
              <a:effectLst/>
              <a:uLnTx/>
              <a:uFillTx/>
              <a:ea typeface="Arial Unicode MS" pitchFamily="34" charset="-128"/>
              <a:cs typeface="Arial Unicode MS" pitchFamily="34" charset="-128"/>
            </a:endParaRPr>
          </a:p>
        </p:txBody>
      </p:sp>
      <p:grpSp>
        <p:nvGrpSpPr>
          <p:cNvPr id="15" name="Group 14">
            <a:extLst>
              <a:ext uri="{FF2B5EF4-FFF2-40B4-BE49-F238E27FC236}">
                <a16:creationId xmlns:a16="http://schemas.microsoft.com/office/drawing/2014/main" id="{B850AF44-D2DA-6FFC-FA17-4A1207992C75}"/>
              </a:ext>
            </a:extLst>
          </p:cNvPr>
          <p:cNvGrpSpPr/>
          <p:nvPr/>
        </p:nvGrpSpPr>
        <p:grpSpPr>
          <a:xfrm>
            <a:off x="3507299" y="2879564"/>
            <a:ext cx="930480" cy="539999"/>
            <a:chOff x="655489" y="1926495"/>
            <a:chExt cx="322917" cy="201423"/>
          </a:xfrm>
        </p:grpSpPr>
        <p:sp>
          <p:nvSpPr>
            <p:cNvPr id="16" name="Rounded Rectangle 47">
              <a:extLst>
                <a:ext uri="{FF2B5EF4-FFF2-40B4-BE49-F238E27FC236}">
                  <a16:creationId xmlns:a16="http://schemas.microsoft.com/office/drawing/2014/main" id="{40F53A2D-EE4E-1F4D-B2BC-84A7FDF63991}"/>
                </a:ext>
              </a:extLst>
            </p:cNvPr>
            <p:cNvSpPr/>
            <p:nvPr/>
          </p:nvSpPr>
          <p:spPr bwMode="gray">
            <a:xfrm>
              <a:off x="655489" y="1926495"/>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900" b="0" i="0" u="none" strike="noStrike" kern="0" cap="none" spc="0" normalizeH="0" baseline="0" noProof="0" dirty="0">
                  <a:ln>
                    <a:noFill/>
                  </a:ln>
                  <a:effectLst/>
                  <a:uLnTx/>
                  <a:uFillTx/>
                  <a:ea typeface="Arial Unicode MS" pitchFamily="34" charset="-128"/>
                  <a:cs typeface="Arial Unicode MS" pitchFamily="34" charset="-128"/>
                </a:rPr>
                <a:t>    2. En Desarrollo</a:t>
              </a:r>
            </a:p>
            <a:p>
              <a:pPr marR="0" algn="ctr" defTabSz="914400" eaLnBrk="1" fontAlgn="base" latinLnBrk="0" hangingPunct="1">
                <a:lnSpc>
                  <a:spcPct val="100000"/>
                </a:lnSpc>
                <a:spcBef>
                  <a:spcPct val="50000"/>
                </a:spcBef>
                <a:spcAft>
                  <a:spcPct val="0"/>
                </a:spcAft>
                <a:buClr>
                  <a:srgbClr val="F0AB00"/>
                </a:buClr>
                <a:buSzPct val="80000"/>
                <a:tabLst/>
              </a:pPr>
              <a:r>
                <a:rPr lang="en-US" sz="900" kern="0" dirty="0">
                  <a:ea typeface="Arial Unicode MS" pitchFamily="34" charset="-128"/>
                  <a:cs typeface="Arial Unicode MS" pitchFamily="34" charset="-128"/>
                </a:rPr>
                <a:t>(</a:t>
              </a:r>
              <a:r>
                <a:rPr lang="en-US" sz="900" kern="0" dirty="0" err="1">
                  <a:ea typeface="Arial Unicode MS" pitchFamily="34" charset="-128"/>
                  <a:cs typeface="Arial Unicode MS" pitchFamily="34" charset="-128"/>
                </a:rPr>
                <a:t>Ejecución</a:t>
              </a:r>
              <a:r>
                <a:rPr lang="en-US" sz="900" kern="0" dirty="0">
                  <a:ea typeface="Arial Unicode MS" pitchFamily="34" charset="-128"/>
                  <a:cs typeface="Arial Unicode MS" pitchFamily="34" charset="-128"/>
                </a:rPr>
                <a:t>)</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000089A4-4A27-EFFE-5E9F-795185226040}"/>
                </a:ext>
              </a:extLst>
            </p:cNvPr>
            <p:cNvSpPr/>
            <p:nvPr/>
          </p:nvSpPr>
          <p:spPr>
            <a:xfrm>
              <a:off x="668052" y="1931345"/>
              <a:ext cx="57871" cy="57401"/>
            </a:xfrm>
            <a:prstGeom prst="rect">
              <a:avLst/>
            </a:prstGeom>
          </p:spPr>
          <p:txBody>
            <a:bodyPr wrap="square" lIns="0" tIns="0" rIns="0" bIns="0">
              <a:spAutoFit/>
            </a:bodyPr>
            <a:lstStyle/>
            <a:p>
              <a:r>
                <a:rPr lang="en-US" sz="1000" dirty="0">
                  <a:solidFill>
                    <a:schemeClr val="accent6"/>
                  </a:solidFill>
                  <a:latin typeface="SAPGUI-Icons" panose="02000503000000000000" pitchFamily="2" charset="0"/>
                </a:rPr>
                <a:t></a:t>
              </a:r>
              <a:endParaRPr lang="en-US" sz="800" dirty="0">
                <a:solidFill>
                  <a:schemeClr val="accent6"/>
                </a:solidFill>
                <a:latin typeface="MS Shell Dlg 2" panose="020B0604030504040204" pitchFamily="34" charset="0"/>
              </a:endParaRPr>
            </a:p>
          </p:txBody>
        </p:sp>
      </p:grpSp>
      <p:sp>
        <p:nvSpPr>
          <p:cNvPr id="18" name="Rectangle 17">
            <a:extLst>
              <a:ext uri="{FF2B5EF4-FFF2-40B4-BE49-F238E27FC236}">
                <a16:creationId xmlns:a16="http://schemas.microsoft.com/office/drawing/2014/main" id="{4F4FA42A-E016-AE31-04EF-B67990347481}"/>
              </a:ext>
            </a:extLst>
          </p:cNvPr>
          <p:cNvSpPr/>
          <p:nvPr/>
        </p:nvSpPr>
        <p:spPr>
          <a:xfrm>
            <a:off x="1965100" y="3078909"/>
            <a:ext cx="528336" cy="769441"/>
          </a:xfrm>
          <a:prstGeom prst="rect">
            <a:avLst/>
          </a:prstGeom>
        </p:spPr>
        <p:txBody>
          <a:bodyPr wrap="square">
            <a:spAutoFit/>
          </a:bodyPr>
          <a:lstStyle/>
          <a:p>
            <a:r>
              <a:rPr lang="en-US" sz="4400" dirty="0">
                <a:solidFill>
                  <a:schemeClr val="accent6"/>
                </a:solidFill>
                <a:latin typeface="SAPGUI-Icons" panose="02000503000000000000" pitchFamily="2" charset="0"/>
              </a:rPr>
              <a:t></a:t>
            </a:r>
            <a:endParaRPr lang="en-US" sz="2000" dirty="0">
              <a:solidFill>
                <a:schemeClr val="accent6"/>
              </a:solidFill>
              <a:latin typeface="MS Shell Dlg 2" panose="020B0604030504040204" pitchFamily="34" charset="0"/>
            </a:endParaRPr>
          </a:p>
        </p:txBody>
      </p:sp>
      <p:sp>
        <p:nvSpPr>
          <p:cNvPr id="19" name="Rounded Rectangle 116">
            <a:extLst>
              <a:ext uri="{FF2B5EF4-FFF2-40B4-BE49-F238E27FC236}">
                <a16:creationId xmlns:a16="http://schemas.microsoft.com/office/drawing/2014/main" id="{420545D1-706C-3292-D2C9-D1DC14731AD3}"/>
              </a:ext>
            </a:extLst>
          </p:cNvPr>
          <p:cNvSpPr/>
          <p:nvPr/>
        </p:nvSpPr>
        <p:spPr bwMode="gray">
          <a:xfrm>
            <a:off x="3519491" y="4260886"/>
            <a:ext cx="900000" cy="540000"/>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s-CO" sz="900" b="0" i="0" u="none" strike="noStrike" kern="0" cap="none" spc="0" normalizeH="0" baseline="0" noProof="0" dirty="0">
                <a:ln>
                  <a:noFill/>
                </a:ln>
                <a:effectLst/>
                <a:uLnTx/>
                <a:uFillTx/>
                <a:ea typeface="Arial Unicode MS" pitchFamily="34" charset="-128"/>
                <a:cs typeface="Arial Unicode MS" pitchFamily="34" charset="-128"/>
              </a:rPr>
              <a:t>3. En prueba</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 name="Rectangle 19">
            <a:extLst>
              <a:ext uri="{FF2B5EF4-FFF2-40B4-BE49-F238E27FC236}">
                <a16:creationId xmlns:a16="http://schemas.microsoft.com/office/drawing/2014/main" id="{218D40D5-74EE-6F4E-A4AA-5A902D631AE8}"/>
              </a:ext>
            </a:extLst>
          </p:cNvPr>
          <p:cNvSpPr/>
          <p:nvPr/>
        </p:nvSpPr>
        <p:spPr>
          <a:xfrm>
            <a:off x="3584495" y="4292912"/>
            <a:ext cx="161292" cy="153888"/>
          </a:xfrm>
          <a:prstGeom prst="rect">
            <a:avLst/>
          </a:prstGeom>
        </p:spPr>
        <p:txBody>
          <a:bodyPr wrap="square" lIns="0" tIns="0" rIns="0" bIns="0">
            <a:spAutoFit/>
          </a:bodyPr>
          <a:lstStyle/>
          <a:p>
            <a:r>
              <a:rPr lang="en-US" sz="1000" dirty="0">
                <a:solidFill>
                  <a:schemeClr val="accent5"/>
                </a:solidFill>
                <a:latin typeface="SAPGUI-Icons" panose="02000503000000000000" pitchFamily="2" charset="0"/>
              </a:rPr>
              <a:t></a:t>
            </a:r>
            <a:endParaRPr lang="en-US" sz="800" dirty="0">
              <a:solidFill>
                <a:schemeClr val="accent5"/>
              </a:solidFill>
              <a:latin typeface="MS Shell Dlg 2" panose="020B0604030504040204" pitchFamily="34" charset="0"/>
            </a:endParaRPr>
          </a:p>
        </p:txBody>
      </p:sp>
      <p:sp>
        <p:nvSpPr>
          <p:cNvPr id="21" name="Rectangle 20">
            <a:extLst>
              <a:ext uri="{FF2B5EF4-FFF2-40B4-BE49-F238E27FC236}">
                <a16:creationId xmlns:a16="http://schemas.microsoft.com/office/drawing/2014/main" id="{7BF15EF7-A8E3-94FF-ED80-7902C7A86A66}"/>
              </a:ext>
            </a:extLst>
          </p:cNvPr>
          <p:cNvSpPr/>
          <p:nvPr/>
        </p:nvSpPr>
        <p:spPr>
          <a:xfrm>
            <a:off x="1943244" y="4454226"/>
            <a:ext cx="734496" cy="769441"/>
          </a:xfrm>
          <a:prstGeom prst="rect">
            <a:avLst/>
          </a:prstGeom>
        </p:spPr>
        <p:txBody>
          <a:bodyPr wrap="none">
            <a:spAutoFit/>
          </a:bodyPr>
          <a:lstStyle/>
          <a:p>
            <a:r>
              <a:rPr lang="en-US" sz="4400" dirty="0">
                <a:solidFill>
                  <a:schemeClr val="accent5"/>
                </a:solidFill>
                <a:latin typeface="SAPGUI-Icons" panose="02000503000000000000" pitchFamily="2" charset="0"/>
              </a:rPr>
              <a:t></a:t>
            </a:r>
            <a:endParaRPr lang="en-US" sz="2000" dirty="0">
              <a:solidFill>
                <a:schemeClr val="accent5"/>
              </a:solidFill>
              <a:latin typeface="MS Shell Dlg 2" panose="020B0604030504040204" pitchFamily="34" charset="0"/>
            </a:endParaRPr>
          </a:p>
        </p:txBody>
      </p:sp>
      <p:grpSp>
        <p:nvGrpSpPr>
          <p:cNvPr id="22" name="Group 21">
            <a:extLst>
              <a:ext uri="{FF2B5EF4-FFF2-40B4-BE49-F238E27FC236}">
                <a16:creationId xmlns:a16="http://schemas.microsoft.com/office/drawing/2014/main" id="{FDD049C3-7F54-7BE9-E67C-40E3A153EDD6}"/>
              </a:ext>
            </a:extLst>
          </p:cNvPr>
          <p:cNvGrpSpPr/>
          <p:nvPr/>
        </p:nvGrpSpPr>
        <p:grpSpPr>
          <a:xfrm>
            <a:off x="3856391" y="3388660"/>
            <a:ext cx="1126200" cy="641695"/>
            <a:chOff x="2224950" y="2308587"/>
            <a:chExt cx="1126200" cy="641695"/>
          </a:xfrm>
        </p:grpSpPr>
        <p:pic>
          <p:nvPicPr>
            <p:cNvPr id="23" name="Graphic 22" descr="Truck outline">
              <a:extLst>
                <a:ext uri="{FF2B5EF4-FFF2-40B4-BE49-F238E27FC236}">
                  <a16:creationId xmlns:a16="http://schemas.microsoft.com/office/drawing/2014/main" id="{35C1FF8E-53DD-9EC0-A4A6-2919BD392C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00174" y="2308587"/>
              <a:ext cx="459690" cy="459690"/>
            </a:xfrm>
            <a:prstGeom prst="rect">
              <a:avLst/>
            </a:prstGeom>
          </p:spPr>
        </p:pic>
        <p:sp>
          <p:nvSpPr>
            <p:cNvPr id="24" name="TextBox 23">
              <a:extLst>
                <a:ext uri="{FF2B5EF4-FFF2-40B4-BE49-F238E27FC236}">
                  <a16:creationId xmlns:a16="http://schemas.microsoft.com/office/drawing/2014/main" id="{4CDD823B-354E-AAF4-9224-766645FF3939}"/>
                </a:ext>
              </a:extLst>
            </p:cNvPr>
            <p:cNvSpPr txBox="1"/>
            <p:nvPr/>
          </p:nvSpPr>
          <p:spPr>
            <a:xfrm>
              <a:off x="2224950" y="2642505"/>
              <a:ext cx="1126200" cy="307777"/>
            </a:xfrm>
            <a:prstGeom prst="rect">
              <a:avLst/>
            </a:prstGeom>
            <a:noFill/>
          </p:spPr>
          <p:txBody>
            <a:bodyPr wrap="square" rtlCol="0">
              <a:spAutoFit/>
            </a:bodyPr>
            <a:lstStyle/>
            <a:p>
              <a:pPr algn="ctr"/>
              <a:r>
                <a:rPr lang="es-CO" sz="700" dirty="0"/>
                <a:t>Primer Transporte de copia a Calidad</a:t>
              </a:r>
            </a:p>
          </p:txBody>
        </p:sp>
      </p:grpSp>
      <p:sp>
        <p:nvSpPr>
          <p:cNvPr id="25" name="Rounded Rectangle 21">
            <a:extLst>
              <a:ext uri="{FF2B5EF4-FFF2-40B4-BE49-F238E27FC236}">
                <a16:creationId xmlns:a16="http://schemas.microsoft.com/office/drawing/2014/main" id="{A17BB59A-F0D1-457F-D91E-5BCAC51AB4B6}"/>
              </a:ext>
            </a:extLst>
          </p:cNvPr>
          <p:cNvSpPr/>
          <p:nvPr/>
        </p:nvSpPr>
        <p:spPr bwMode="gray">
          <a:xfrm>
            <a:off x="1542026" y="1143669"/>
            <a:ext cx="10603840" cy="1477363"/>
          </a:xfrm>
          <a:prstGeom prst="roundRect">
            <a:avLst>
              <a:gd name="adj" fmla="val 0"/>
            </a:avLst>
          </a:prstGeom>
          <a:solidFill>
            <a:schemeClr val="accent4">
              <a:lumMod val="20000"/>
              <a:lumOff val="80000"/>
              <a:alpha val="10000"/>
            </a:schemeClr>
          </a:solidFill>
          <a:ln w="6350" algn="ctr">
            <a:solidFill>
              <a:schemeClr val="bg2">
                <a:alpha val="50000"/>
              </a:schemeClr>
            </a:solidFill>
            <a:miter lim="800000"/>
            <a:headEnd/>
            <a:tailEnd/>
          </a:ln>
        </p:spPr>
        <p:txBody>
          <a:bodyPr vert="vert270" lIns="36000" tIns="0" rIns="0" bIns="0" rtlCol="0" anchor="t" anchorCtr="0"/>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Gestor del Cambio</a:t>
            </a:r>
          </a:p>
          <a:p>
            <a:pPr algn="ctr" fontAlgn="base">
              <a:spcBef>
                <a:spcPct val="50000"/>
              </a:spcBef>
              <a:spcAft>
                <a:spcPct val="0"/>
              </a:spcAft>
              <a:buClr>
                <a:srgbClr val="F0AB00"/>
              </a:buClr>
              <a:buSzPct val="80000"/>
            </a:pPr>
            <a:r>
              <a:rPr lang="en-US" sz="1200" kern="0" dirty="0" err="1">
                <a:solidFill>
                  <a:schemeClr val="accent1"/>
                </a:solidFill>
                <a:ea typeface="Arial Unicode MS" pitchFamily="34" charset="-128"/>
                <a:cs typeface="Arial Unicode MS" pitchFamily="34" charset="-128"/>
              </a:rPr>
              <a:t>Analista</a:t>
            </a:r>
            <a:r>
              <a:rPr lang="en-US" sz="1200" kern="0" dirty="0">
                <a:solidFill>
                  <a:schemeClr val="accent1"/>
                </a:solidFill>
                <a:ea typeface="Arial Unicode MS" pitchFamily="34" charset="-128"/>
                <a:cs typeface="Arial Unicode MS" pitchFamily="34" charset="-128"/>
              </a:rPr>
              <a:t> de </a:t>
            </a:r>
            <a:r>
              <a:rPr lang="en-US" sz="1200" kern="0" dirty="0" err="1">
                <a:solidFill>
                  <a:schemeClr val="accent1"/>
                </a:solidFill>
                <a:ea typeface="Arial Unicode MS" pitchFamily="34" charset="-128"/>
                <a:cs typeface="Arial Unicode MS" pitchFamily="34" charset="-128"/>
              </a:rPr>
              <a:t>Módulo</a:t>
            </a:r>
            <a:endParaRPr lang="en-US" sz="1200" kern="0" dirty="0">
              <a:solidFill>
                <a:schemeClr val="accent1"/>
              </a:solidFill>
              <a:ea typeface="Arial Unicode MS" pitchFamily="34" charset="-128"/>
              <a:cs typeface="Arial Unicode MS" pitchFamily="34" charset="-128"/>
            </a:endParaRPr>
          </a:p>
          <a:p>
            <a:pPr marR="0" algn="ctr" defTabSz="914400" eaLnBrk="1" fontAlgn="base" latinLnBrk="0" hangingPunct="1">
              <a:lnSpc>
                <a:spcPct val="100000"/>
              </a:lnSpc>
              <a:spcBef>
                <a:spcPct val="50000"/>
              </a:spcBef>
              <a:spcAft>
                <a:spcPct val="0"/>
              </a:spcAft>
              <a:buClr>
                <a:srgbClr val="F0AB00"/>
              </a:buClr>
              <a:buSzPct val="80000"/>
              <a:tabLst/>
            </a:pPr>
            <a:endParaRPr kumimoji="0" lang="en-US" sz="12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grpSp>
        <p:nvGrpSpPr>
          <p:cNvPr id="26" name="Group 25">
            <a:extLst>
              <a:ext uri="{FF2B5EF4-FFF2-40B4-BE49-F238E27FC236}">
                <a16:creationId xmlns:a16="http://schemas.microsoft.com/office/drawing/2014/main" id="{64D7169C-86C9-C774-86D9-F06B43336F47}"/>
              </a:ext>
            </a:extLst>
          </p:cNvPr>
          <p:cNvGrpSpPr/>
          <p:nvPr/>
        </p:nvGrpSpPr>
        <p:grpSpPr>
          <a:xfrm>
            <a:off x="3525587" y="1879667"/>
            <a:ext cx="900000" cy="540000"/>
            <a:chOff x="1089443" y="2070476"/>
            <a:chExt cx="322917" cy="201423"/>
          </a:xfrm>
        </p:grpSpPr>
        <p:sp>
          <p:nvSpPr>
            <p:cNvPr id="27" name="Rounded Rectangle 5">
              <a:extLst>
                <a:ext uri="{FF2B5EF4-FFF2-40B4-BE49-F238E27FC236}">
                  <a16:creationId xmlns:a16="http://schemas.microsoft.com/office/drawing/2014/main" id="{ED13712E-135F-34CC-DC9C-7C62CD04215C}"/>
                </a:ext>
              </a:extLst>
            </p:cNvPr>
            <p:cNvSpPr/>
            <p:nvPr/>
          </p:nvSpPr>
          <p:spPr bwMode="gray">
            <a:xfrm>
              <a:off x="1089443" y="2070476"/>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900" b="0" i="0" u="none" strike="noStrike" kern="0" cap="none" spc="0" normalizeH="0" baseline="0" noProof="0" dirty="0">
                  <a:ln>
                    <a:noFill/>
                  </a:ln>
                  <a:effectLst/>
                  <a:uLnTx/>
                  <a:uFillTx/>
                  <a:ea typeface="Arial Unicode MS" pitchFamily="34" charset="-128"/>
                  <a:cs typeface="Arial Unicode MS" pitchFamily="34" charset="-128"/>
                </a:rPr>
                <a:t>1. </a:t>
              </a:r>
              <a:r>
                <a:rPr kumimoji="0" lang="en-US" sz="900" b="0" i="0" u="none" strike="noStrike" kern="0" cap="none" spc="0" normalizeH="0" baseline="0" noProof="0" dirty="0" err="1">
                  <a:ln>
                    <a:noFill/>
                  </a:ln>
                  <a:effectLst/>
                  <a:uLnTx/>
                  <a:uFillTx/>
                  <a:ea typeface="Arial Unicode MS" pitchFamily="34" charset="-128"/>
                  <a:cs typeface="Arial Unicode MS" pitchFamily="34" charset="-128"/>
                </a:rPr>
                <a:t>Inicio</a:t>
              </a:r>
              <a:r>
                <a:rPr kumimoji="0" lang="en-US" sz="900" b="0" i="0" u="none" strike="noStrike" kern="0" cap="none" spc="0" normalizeH="0" baseline="0" noProof="0" dirty="0">
                  <a:ln>
                    <a:noFill/>
                  </a:ln>
                  <a:effectLst/>
                  <a:uLnTx/>
                  <a:uFillTx/>
                  <a:ea typeface="Arial Unicode MS" pitchFamily="34" charset="-128"/>
                  <a:cs typeface="Arial Unicode MS" pitchFamily="34" charset="-128"/>
                </a:rPr>
                <a:t> Tipo de Cambio (</a:t>
              </a:r>
              <a:r>
                <a:rPr kumimoji="0" lang="en-US" sz="900" b="0" i="0" u="none" strike="noStrike" kern="0" cap="none" spc="0" normalizeH="0" baseline="0" noProof="0" dirty="0" err="1">
                  <a:ln>
                    <a:noFill/>
                  </a:ln>
                  <a:effectLst/>
                  <a:uLnTx/>
                  <a:uFillTx/>
                  <a:ea typeface="Arial Unicode MS" pitchFamily="34" charset="-128"/>
                  <a:cs typeface="Arial Unicode MS" pitchFamily="34" charset="-128"/>
                </a:rPr>
                <a:t>Creado</a:t>
              </a:r>
              <a:r>
                <a:rPr lang="en-US" sz="900" kern="0" dirty="0">
                  <a:ea typeface="Arial Unicode MS" pitchFamily="34" charset="-128"/>
                  <a:cs typeface="Arial Unicode MS" pitchFamily="34" charset="-128"/>
                </a:rPr>
                <a:t>)</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8" name="Rectangle 27">
              <a:extLst>
                <a:ext uri="{FF2B5EF4-FFF2-40B4-BE49-F238E27FC236}">
                  <a16:creationId xmlns:a16="http://schemas.microsoft.com/office/drawing/2014/main" id="{7CB38DD9-3813-9005-088F-F436AB4CE8A4}"/>
                </a:ext>
              </a:extLst>
            </p:cNvPr>
            <p:cNvSpPr/>
            <p:nvPr/>
          </p:nvSpPr>
          <p:spPr>
            <a:xfrm>
              <a:off x="1097830" y="2070476"/>
              <a:ext cx="57871" cy="57401"/>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grpSp>
      <p:grpSp>
        <p:nvGrpSpPr>
          <p:cNvPr id="29" name="Group 28">
            <a:extLst>
              <a:ext uri="{FF2B5EF4-FFF2-40B4-BE49-F238E27FC236}">
                <a16:creationId xmlns:a16="http://schemas.microsoft.com/office/drawing/2014/main" id="{D65989CE-6B0A-6C96-ACF4-64FFB4C0C47A}"/>
              </a:ext>
            </a:extLst>
          </p:cNvPr>
          <p:cNvGrpSpPr/>
          <p:nvPr/>
        </p:nvGrpSpPr>
        <p:grpSpPr>
          <a:xfrm>
            <a:off x="9886639" y="1904271"/>
            <a:ext cx="900000" cy="540000"/>
            <a:chOff x="1089443" y="2077383"/>
            <a:chExt cx="322917" cy="201423"/>
          </a:xfrm>
        </p:grpSpPr>
        <p:sp>
          <p:nvSpPr>
            <p:cNvPr id="30" name="Rounded Rectangle 68">
              <a:extLst>
                <a:ext uri="{FF2B5EF4-FFF2-40B4-BE49-F238E27FC236}">
                  <a16:creationId xmlns:a16="http://schemas.microsoft.com/office/drawing/2014/main" id="{234147E5-7A62-2970-C82C-C52A86176FB0}"/>
                </a:ext>
              </a:extLst>
            </p:cNvPr>
            <p:cNvSpPr/>
            <p:nvPr/>
          </p:nvSpPr>
          <p:spPr bwMode="gray">
            <a:xfrm>
              <a:off x="1089443" y="2077383"/>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000" b="0" i="0" u="none" strike="noStrike" kern="0" cap="none" spc="0" normalizeH="0" baseline="0" noProof="0" dirty="0">
                  <a:ln>
                    <a:noFill/>
                  </a:ln>
                  <a:effectLst/>
                  <a:uLnTx/>
                  <a:uFillTx/>
                  <a:ea typeface="Arial Unicode MS" pitchFamily="34" charset="-128"/>
                  <a:cs typeface="Arial Unicode MS" pitchFamily="34" charset="-128"/>
                </a:rPr>
                <a:t>7. </a:t>
              </a:r>
              <a:r>
                <a:rPr kumimoji="0" lang="en-US" sz="1000" b="0" i="0" u="none" strike="noStrike" kern="0" cap="none" spc="0" normalizeH="0" baseline="0" noProof="0" dirty="0" err="1">
                  <a:ln>
                    <a:noFill/>
                  </a:ln>
                  <a:effectLst/>
                  <a:uLnTx/>
                  <a:uFillTx/>
                  <a:ea typeface="Arial Unicode MS" pitchFamily="34" charset="-128"/>
                  <a:cs typeface="Arial Unicode MS" pitchFamily="34" charset="-128"/>
                </a:rPr>
                <a:t>Confirmado</a:t>
              </a:r>
              <a:endParaRPr kumimoji="0" lang="en-US" sz="1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 name="Rectangle 30">
              <a:extLst>
                <a:ext uri="{FF2B5EF4-FFF2-40B4-BE49-F238E27FC236}">
                  <a16:creationId xmlns:a16="http://schemas.microsoft.com/office/drawing/2014/main" id="{0D80E6AE-B0BE-E8BB-966B-BC411F4D5457}"/>
                </a:ext>
              </a:extLst>
            </p:cNvPr>
            <p:cNvSpPr/>
            <p:nvPr/>
          </p:nvSpPr>
          <p:spPr>
            <a:xfrm>
              <a:off x="1108799" y="2088000"/>
              <a:ext cx="57871" cy="57401"/>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grpSp>
      <p:grpSp>
        <p:nvGrpSpPr>
          <p:cNvPr id="32" name="Group 31">
            <a:extLst>
              <a:ext uri="{FF2B5EF4-FFF2-40B4-BE49-F238E27FC236}">
                <a16:creationId xmlns:a16="http://schemas.microsoft.com/office/drawing/2014/main" id="{E9ECFC37-40D3-F621-D38B-C83F02CAA994}"/>
              </a:ext>
            </a:extLst>
          </p:cNvPr>
          <p:cNvGrpSpPr/>
          <p:nvPr/>
        </p:nvGrpSpPr>
        <p:grpSpPr>
          <a:xfrm>
            <a:off x="2677740" y="2018454"/>
            <a:ext cx="654719" cy="408466"/>
            <a:chOff x="186470" y="2111083"/>
            <a:chExt cx="277936" cy="168779"/>
          </a:xfrm>
          <a:solidFill>
            <a:schemeClr val="accent2">
              <a:lumMod val="20000"/>
              <a:lumOff val="80000"/>
            </a:schemeClr>
          </a:solidFill>
        </p:grpSpPr>
        <p:sp>
          <p:nvSpPr>
            <p:cNvPr id="35" name="Oval 34">
              <a:extLst>
                <a:ext uri="{FF2B5EF4-FFF2-40B4-BE49-F238E27FC236}">
                  <a16:creationId xmlns:a16="http://schemas.microsoft.com/office/drawing/2014/main" id="{127FD59D-7A4A-2BBA-2248-1DD9DC0321EC}"/>
                </a:ext>
              </a:extLst>
            </p:cNvPr>
            <p:cNvSpPr/>
            <p:nvPr/>
          </p:nvSpPr>
          <p:spPr bwMode="gray">
            <a:xfrm>
              <a:off x="270978" y="2111083"/>
              <a:ext cx="108920" cy="108920"/>
            </a:xfrm>
            <a:prstGeom prst="ellipse">
              <a:avLst/>
            </a:prstGeom>
            <a:grpFill/>
            <a:ln>
              <a:solidFill>
                <a:srgbClr val="FF0000"/>
              </a:solidFill>
              <a:headEnd/>
              <a:tailEnd/>
            </a:ln>
          </p:spPr>
          <p:style>
            <a:lnRef idx="1">
              <a:schemeClr val="accent2"/>
            </a:lnRef>
            <a:fillRef idx="2">
              <a:schemeClr val="accent2"/>
            </a:fillRef>
            <a:effectRef idx="1">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6" name="TextBox 35">
              <a:extLst>
                <a:ext uri="{FF2B5EF4-FFF2-40B4-BE49-F238E27FC236}">
                  <a16:creationId xmlns:a16="http://schemas.microsoft.com/office/drawing/2014/main" id="{289934D0-F35C-9A68-3265-64E67BF03E5E}"/>
                </a:ext>
              </a:extLst>
            </p:cNvPr>
            <p:cNvSpPr txBox="1"/>
            <p:nvPr/>
          </p:nvSpPr>
          <p:spPr>
            <a:xfrm>
              <a:off x="186470" y="2228992"/>
              <a:ext cx="277936" cy="50870"/>
            </a:xfrm>
            <a:prstGeom prst="rect">
              <a:avLst/>
            </a:prstGeom>
            <a:noFill/>
            <a:ln>
              <a:noFill/>
            </a:ln>
          </p:spPr>
          <p:txBody>
            <a:bodyPr wrap="square" lIns="0" tIns="0" rIns="0" bIns="0" rtlCol="0">
              <a:spAutoFit/>
            </a:bodyPr>
            <a:lstStyle/>
            <a:p>
              <a:pPr algn="ctr" fontAlgn="base">
                <a:spcBef>
                  <a:spcPts val="600"/>
                </a:spcBef>
                <a:spcAft>
                  <a:spcPct val="0"/>
                </a:spcAft>
                <a:buClr>
                  <a:srgbClr val="F0AB00"/>
                </a:buClr>
                <a:buSzPct val="80000"/>
              </a:pPr>
              <a:r>
                <a:rPr lang="en-US" sz="800" kern="0" dirty="0">
                  <a:ea typeface="Arial Unicode MS" pitchFamily="34" charset="-128"/>
                  <a:cs typeface="Arial Unicode MS" pitchFamily="34" charset="-128"/>
                </a:rPr>
                <a:t>ID </a:t>
              </a:r>
              <a:r>
                <a:rPr lang="en-US" sz="800" kern="0" dirty="0" err="1">
                  <a:ea typeface="Arial Unicode MS" pitchFamily="34" charset="-128"/>
                  <a:cs typeface="Arial Unicode MS" pitchFamily="34" charset="-128"/>
                </a:rPr>
                <a:t>SolCambio</a:t>
              </a:r>
              <a:endParaRPr lang="en-US" sz="800" kern="0" dirty="0">
                <a:ea typeface="Arial Unicode MS" pitchFamily="34" charset="-128"/>
                <a:cs typeface="Arial Unicode MS" pitchFamily="34" charset="-128"/>
              </a:endParaRPr>
            </a:p>
          </p:txBody>
        </p:sp>
      </p:grpSp>
      <p:grpSp>
        <p:nvGrpSpPr>
          <p:cNvPr id="42" name="Group 41">
            <a:extLst>
              <a:ext uri="{FF2B5EF4-FFF2-40B4-BE49-F238E27FC236}">
                <a16:creationId xmlns:a16="http://schemas.microsoft.com/office/drawing/2014/main" id="{F10A1119-C35B-9390-CDAF-684FADE088D3}"/>
              </a:ext>
            </a:extLst>
          </p:cNvPr>
          <p:cNvGrpSpPr/>
          <p:nvPr/>
        </p:nvGrpSpPr>
        <p:grpSpPr>
          <a:xfrm>
            <a:off x="11253815" y="3043745"/>
            <a:ext cx="756766" cy="548330"/>
            <a:chOff x="186470" y="2104951"/>
            <a:chExt cx="321256" cy="226571"/>
          </a:xfrm>
        </p:grpSpPr>
        <p:sp>
          <p:nvSpPr>
            <p:cNvPr id="43" name="Oval 42">
              <a:extLst>
                <a:ext uri="{FF2B5EF4-FFF2-40B4-BE49-F238E27FC236}">
                  <a16:creationId xmlns:a16="http://schemas.microsoft.com/office/drawing/2014/main" id="{DE8C3208-6894-019A-49FD-65E4489D003B}"/>
                </a:ext>
              </a:extLst>
            </p:cNvPr>
            <p:cNvSpPr/>
            <p:nvPr/>
          </p:nvSpPr>
          <p:spPr bwMode="gray">
            <a:xfrm>
              <a:off x="270978" y="2104951"/>
              <a:ext cx="108920" cy="108920"/>
            </a:xfrm>
            <a:prstGeom prst="ellipse">
              <a:avLst/>
            </a:prstGeom>
            <a:solidFill>
              <a:srgbClr val="FF0000">
                <a:alpha val="10000"/>
              </a:srgbClr>
            </a:solidFill>
            <a:ln w="6350" algn="ctr">
              <a:solidFill>
                <a:srgbClr val="FF0000">
                  <a:alpha val="80000"/>
                </a:srgb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4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4" name="TextBox 43">
              <a:extLst>
                <a:ext uri="{FF2B5EF4-FFF2-40B4-BE49-F238E27FC236}">
                  <a16:creationId xmlns:a16="http://schemas.microsoft.com/office/drawing/2014/main" id="{AA6BBE75-3C32-8C70-1DDC-405666586AA5}"/>
                </a:ext>
              </a:extLst>
            </p:cNvPr>
            <p:cNvSpPr txBox="1"/>
            <p:nvPr/>
          </p:nvSpPr>
          <p:spPr>
            <a:xfrm>
              <a:off x="186470" y="2229783"/>
              <a:ext cx="321256" cy="101739"/>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800" kern="0" dirty="0">
                  <a:ea typeface="Arial Unicode MS" pitchFamily="34" charset="-128"/>
                  <a:cs typeface="Arial Unicode MS" pitchFamily="34" charset="-128"/>
                </a:rPr>
                <a:t>Cierre </a:t>
              </a:r>
              <a:r>
                <a:rPr lang="en-US" sz="800" kern="0" dirty="0" err="1">
                  <a:ea typeface="Arial Unicode MS" pitchFamily="34" charset="-128"/>
                  <a:cs typeface="Arial Unicode MS" pitchFamily="34" charset="-128"/>
                </a:rPr>
                <a:t>tipo</a:t>
              </a:r>
              <a:r>
                <a:rPr lang="en-US" sz="800" kern="0" dirty="0">
                  <a:ea typeface="Arial Unicode MS" pitchFamily="34" charset="-128"/>
                  <a:cs typeface="Arial Unicode MS" pitchFamily="34" charset="-128"/>
                </a:rPr>
                <a:t> de Cambio</a:t>
              </a:r>
            </a:p>
          </p:txBody>
        </p:sp>
      </p:grpSp>
      <p:sp>
        <p:nvSpPr>
          <p:cNvPr id="46" name="Rectangle 45">
            <a:extLst>
              <a:ext uri="{FF2B5EF4-FFF2-40B4-BE49-F238E27FC236}">
                <a16:creationId xmlns:a16="http://schemas.microsoft.com/office/drawing/2014/main" id="{4026CDA3-1493-9ADC-72BA-10032EC770EA}"/>
              </a:ext>
            </a:extLst>
          </p:cNvPr>
          <p:cNvSpPr/>
          <p:nvPr/>
        </p:nvSpPr>
        <p:spPr>
          <a:xfrm>
            <a:off x="1962001" y="1655305"/>
            <a:ext cx="734496" cy="769441"/>
          </a:xfrm>
          <a:prstGeom prst="rect">
            <a:avLst/>
          </a:prstGeom>
        </p:spPr>
        <p:txBody>
          <a:bodyPr wrap="none">
            <a:spAutoFit/>
          </a:bodyPr>
          <a:lstStyle/>
          <a:p>
            <a:r>
              <a:rPr lang="en-US" sz="4400" dirty="0">
                <a:solidFill>
                  <a:schemeClr val="accent1"/>
                </a:solidFill>
                <a:latin typeface="SAPGUI-Icons" panose="02000503000000000000" pitchFamily="2" charset="0"/>
              </a:rPr>
              <a:t></a:t>
            </a:r>
            <a:endParaRPr lang="en-US" sz="2000" dirty="0">
              <a:solidFill>
                <a:schemeClr val="accent1"/>
              </a:solidFill>
              <a:latin typeface="MS Shell Dlg 2" panose="020B0604030504040204" pitchFamily="34" charset="0"/>
            </a:endParaRPr>
          </a:p>
        </p:txBody>
      </p:sp>
      <p:grpSp>
        <p:nvGrpSpPr>
          <p:cNvPr id="49" name="Group 48">
            <a:extLst>
              <a:ext uri="{FF2B5EF4-FFF2-40B4-BE49-F238E27FC236}">
                <a16:creationId xmlns:a16="http://schemas.microsoft.com/office/drawing/2014/main" id="{A0D73C93-9A05-D2A9-98EA-56CA514C9C3B}"/>
              </a:ext>
            </a:extLst>
          </p:cNvPr>
          <p:cNvGrpSpPr/>
          <p:nvPr/>
        </p:nvGrpSpPr>
        <p:grpSpPr>
          <a:xfrm>
            <a:off x="2908627" y="1396039"/>
            <a:ext cx="2576286" cy="412724"/>
            <a:chOff x="3361544" y="935780"/>
            <a:chExt cx="2576286" cy="412724"/>
          </a:xfrm>
        </p:grpSpPr>
        <p:pic>
          <p:nvPicPr>
            <p:cNvPr id="50" name="Graphic 49" descr="List outline">
              <a:extLst>
                <a:ext uri="{FF2B5EF4-FFF2-40B4-BE49-F238E27FC236}">
                  <a16:creationId xmlns:a16="http://schemas.microsoft.com/office/drawing/2014/main" id="{31386307-5DCF-3BA6-5673-A68291E6E9C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61544" y="935780"/>
              <a:ext cx="412724" cy="412724"/>
            </a:xfrm>
            <a:prstGeom prst="rect">
              <a:avLst/>
            </a:prstGeom>
          </p:spPr>
        </p:pic>
        <p:sp>
          <p:nvSpPr>
            <p:cNvPr id="51" name="TextBox 50">
              <a:extLst>
                <a:ext uri="{FF2B5EF4-FFF2-40B4-BE49-F238E27FC236}">
                  <a16:creationId xmlns:a16="http://schemas.microsoft.com/office/drawing/2014/main" id="{D575B99C-18D4-474E-EC15-A2A8E9CF3410}"/>
                </a:ext>
              </a:extLst>
            </p:cNvPr>
            <p:cNvSpPr txBox="1"/>
            <p:nvPr/>
          </p:nvSpPr>
          <p:spPr>
            <a:xfrm>
              <a:off x="3727419" y="973605"/>
              <a:ext cx="2210411" cy="307777"/>
            </a:xfrm>
            <a:prstGeom prst="rect">
              <a:avLst/>
            </a:prstGeom>
            <a:noFill/>
          </p:spPr>
          <p:txBody>
            <a:bodyPr wrap="square" rtlCol="0">
              <a:spAutoFit/>
            </a:bodyPr>
            <a:lstStyle/>
            <a:p>
              <a:r>
                <a:rPr lang="es-ES" sz="700" dirty="0"/>
                <a:t>Se enfoca a corrección de error crítico en Producción, generan transporte</a:t>
              </a:r>
              <a:endParaRPr lang="es-CO" sz="700" dirty="0"/>
            </a:p>
          </p:txBody>
        </p:sp>
      </p:grpSp>
      <p:cxnSp>
        <p:nvCxnSpPr>
          <p:cNvPr id="53" name="Straight Arrow Connector 52">
            <a:extLst>
              <a:ext uri="{FF2B5EF4-FFF2-40B4-BE49-F238E27FC236}">
                <a16:creationId xmlns:a16="http://schemas.microsoft.com/office/drawing/2014/main" id="{CA22CFB1-4331-9F3A-B3CD-656A1CC77FC1}"/>
              </a:ext>
            </a:extLst>
          </p:cNvPr>
          <p:cNvCxnSpPr>
            <a:cxnSpLocks/>
            <a:stCxn id="35" idx="6"/>
            <a:endCxn id="27" idx="1"/>
          </p:cNvCxnSpPr>
          <p:nvPr/>
        </p:nvCxnSpPr>
        <p:spPr>
          <a:xfrm flipV="1">
            <a:off x="3133388" y="2149667"/>
            <a:ext cx="392199" cy="5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4" name="Diamond 53">
            <a:extLst>
              <a:ext uri="{FF2B5EF4-FFF2-40B4-BE49-F238E27FC236}">
                <a16:creationId xmlns:a16="http://schemas.microsoft.com/office/drawing/2014/main" id="{A3424C97-E7E4-A8B9-49DD-B63F1A4D6D24}"/>
              </a:ext>
            </a:extLst>
          </p:cNvPr>
          <p:cNvSpPr/>
          <p:nvPr/>
        </p:nvSpPr>
        <p:spPr>
          <a:xfrm>
            <a:off x="4759430" y="4107489"/>
            <a:ext cx="867589" cy="842707"/>
          </a:xfrm>
          <a:prstGeom prst="diamond">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TextBox 54">
            <a:extLst>
              <a:ext uri="{FF2B5EF4-FFF2-40B4-BE49-F238E27FC236}">
                <a16:creationId xmlns:a16="http://schemas.microsoft.com/office/drawing/2014/main" id="{28828DA5-23E3-35F8-DE0E-6E09A6980D16}"/>
              </a:ext>
            </a:extLst>
          </p:cNvPr>
          <p:cNvSpPr txBox="1"/>
          <p:nvPr/>
        </p:nvSpPr>
        <p:spPr>
          <a:xfrm>
            <a:off x="4814045" y="4279619"/>
            <a:ext cx="746782" cy="507831"/>
          </a:xfrm>
          <a:prstGeom prst="rect">
            <a:avLst/>
          </a:prstGeom>
          <a:noFill/>
        </p:spPr>
        <p:txBody>
          <a:bodyPr wrap="square" rtlCol="0">
            <a:spAutoFit/>
          </a:bodyPr>
          <a:lstStyle/>
          <a:p>
            <a:pPr algn="ctr"/>
            <a:r>
              <a:rPr lang="es-CO" sz="900" dirty="0"/>
              <a:t>¿Prueba satisfactoria? </a:t>
            </a:r>
          </a:p>
        </p:txBody>
      </p:sp>
      <p:sp>
        <p:nvSpPr>
          <p:cNvPr id="56" name="Rounded Rectangle 116">
            <a:extLst>
              <a:ext uri="{FF2B5EF4-FFF2-40B4-BE49-F238E27FC236}">
                <a16:creationId xmlns:a16="http://schemas.microsoft.com/office/drawing/2014/main" id="{CDED8652-CDCD-9D21-9C4F-DF2EF974996E}"/>
              </a:ext>
            </a:extLst>
          </p:cNvPr>
          <p:cNvSpPr/>
          <p:nvPr/>
        </p:nvSpPr>
        <p:spPr bwMode="gray">
          <a:xfrm>
            <a:off x="6029655" y="4260886"/>
            <a:ext cx="900000" cy="540000"/>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s-CO" sz="900" b="0" i="0" u="none" strike="noStrike" kern="0" cap="none" spc="0" normalizeH="0" baseline="0" noProof="0" dirty="0">
                <a:ln>
                  <a:noFill/>
                </a:ln>
                <a:effectLst/>
                <a:uLnTx/>
                <a:uFillTx/>
                <a:ea typeface="Arial Unicode MS" pitchFamily="34" charset="-128"/>
                <a:cs typeface="Arial Unicode MS" pitchFamily="34" charset="-128"/>
              </a:rPr>
              <a:t>4. Prueba Éxitosa</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57" name="Straight Arrow Connector 56">
            <a:extLst>
              <a:ext uri="{FF2B5EF4-FFF2-40B4-BE49-F238E27FC236}">
                <a16:creationId xmlns:a16="http://schemas.microsoft.com/office/drawing/2014/main" id="{3395C468-2D2F-9E4F-E421-0C61CC39B99C}"/>
              </a:ext>
            </a:extLst>
          </p:cNvPr>
          <p:cNvCxnSpPr>
            <a:cxnSpLocks/>
            <a:stCxn id="27" idx="2"/>
            <a:endCxn id="16" idx="0"/>
          </p:cNvCxnSpPr>
          <p:nvPr/>
        </p:nvCxnSpPr>
        <p:spPr>
          <a:xfrm flipH="1">
            <a:off x="3972539" y="2419667"/>
            <a:ext cx="3048" cy="459897"/>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8DB147F5-4154-1A86-DF0B-9ACE908A4B8E}"/>
              </a:ext>
            </a:extLst>
          </p:cNvPr>
          <p:cNvCxnSpPr>
            <a:cxnSpLocks/>
            <a:stCxn id="16" idx="2"/>
            <a:endCxn id="19" idx="0"/>
          </p:cNvCxnSpPr>
          <p:nvPr/>
        </p:nvCxnSpPr>
        <p:spPr>
          <a:xfrm flipH="1">
            <a:off x="3969491" y="3419563"/>
            <a:ext cx="3048" cy="841323"/>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E14374F5-D070-ED99-2590-C3E4F018C8C6}"/>
              </a:ext>
            </a:extLst>
          </p:cNvPr>
          <p:cNvCxnSpPr>
            <a:cxnSpLocks/>
            <a:stCxn id="19" idx="3"/>
            <a:endCxn id="55" idx="1"/>
          </p:cNvCxnSpPr>
          <p:nvPr/>
        </p:nvCxnSpPr>
        <p:spPr>
          <a:xfrm>
            <a:off x="4419491" y="4530886"/>
            <a:ext cx="394554" cy="2649"/>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F75D7B09-6E2B-C11A-CA8A-127E333B1202}"/>
              </a:ext>
            </a:extLst>
          </p:cNvPr>
          <p:cNvCxnSpPr>
            <a:cxnSpLocks/>
            <a:stCxn id="55" idx="3"/>
            <a:endCxn id="56" idx="1"/>
          </p:cNvCxnSpPr>
          <p:nvPr/>
        </p:nvCxnSpPr>
        <p:spPr>
          <a:xfrm flipV="1">
            <a:off x="5560827" y="4530886"/>
            <a:ext cx="468828" cy="2649"/>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61" name="Rectangle 60">
            <a:extLst>
              <a:ext uri="{FF2B5EF4-FFF2-40B4-BE49-F238E27FC236}">
                <a16:creationId xmlns:a16="http://schemas.microsoft.com/office/drawing/2014/main" id="{05882E50-89DD-2620-4A6B-6E793D74C911}"/>
              </a:ext>
            </a:extLst>
          </p:cNvPr>
          <p:cNvSpPr/>
          <p:nvPr/>
        </p:nvSpPr>
        <p:spPr>
          <a:xfrm>
            <a:off x="6029655" y="4295295"/>
            <a:ext cx="161292" cy="153888"/>
          </a:xfrm>
          <a:prstGeom prst="rect">
            <a:avLst/>
          </a:prstGeom>
        </p:spPr>
        <p:txBody>
          <a:bodyPr wrap="square" lIns="0" tIns="0" rIns="0" bIns="0">
            <a:spAutoFit/>
          </a:bodyPr>
          <a:lstStyle/>
          <a:p>
            <a:r>
              <a:rPr lang="en-US" sz="1000" dirty="0">
                <a:solidFill>
                  <a:schemeClr val="accent5"/>
                </a:solidFill>
                <a:latin typeface="SAPGUI-Icons" panose="02000503000000000000" pitchFamily="2" charset="0"/>
              </a:rPr>
              <a:t></a:t>
            </a:r>
            <a:endParaRPr lang="en-US" sz="800" dirty="0">
              <a:solidFill>
                <a:schemeClr val="accent5"/>
              </a:solidFill>
              <a:latin typeface="MS Shell Dlg 2" panose="020B0604030504040204" pitchFamily="34" charset="0"/>
            </a:endParaRPr>
          </a:p>
        </p:txBody>
      </p:sp>
      <p:cxnSp>
        <p:nvCxnSpPr>
          <p:cNvPr id="62" name="Connector: Elbow 61">
            <a:extLst>
              <a:ext uri="{FF2B5EF4-FFF2-40B4-BE49-F238E27FC236}">
                <a16:creationId xmlns:a16="http://schemas.microsoft.com/office/drawing/2014/main" id="{2A37CA1A-69D2-DB11-5FAA-3A61D0E063F4}"/>
              </a:ext>
            </a:extLst>
          </p:cNvPr>
          <p:cNvCxnSpPr>
            <a:cxnSpLocks/>
            <a:stCxn id="54" idx="0"/>
            <a:endCxn id="16" idx="3"/>
          </p:cNvCxnSpPr>
          <p:nvPr/>
        </p:nvCxnSpPr>
        <p:spPr>
          <a:xfrm rot="16200000" flipV="1">
            <a:off x="4336540" y="3250804"/>
            <a:ext cx="957925" cy="755446"/>
          </a:xfrm>
          <a:prstGeom prst="bentConnector2">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679AC67B-03A3-B5E9-D5FD-17CBE3E71BFE}"/>
              </a:ext>
            </a:extLst>
          </p:cNvPr>
          <p:cNvSpPr txBox="1"/>
          <p:nvPr/>
        </p:nvSpPr>
        <p:spPr>
          <a:xfrm>
            <a:off x="5507597" y="4331384"/>
            <a:ext cx="295746" cy="230832"/>
          </a:xfrm>
          <a:prstGeom prst="rect">
            <a:avLst/>
          </a:prstGeom>
          <a:noFill/>
        </p:spPr>
        <p:txBody>
          <a:bodyPr wrap="square" rtlCol="0">
            <a:spAutoFit/>
          </a:bodyPr>
          <a:lstStyle/>
          <a:p>
            <a:r>
              <a:rPr lang="es-CO" sz="900" dirty="0"/>
              <a:t>Si</a:t>
            </a:r>
          </a:p>
        </p:txBody>
      </p:sp>
      <p:sp>
        <p:nvSpPr>
          <p:cNvPr id="64" name="TextBox 63">
            <a:extLst>
              <a:ext uri="{FF2B5EF4-FFF2-40B4-BE49-F238E27FC236}">
                <a16:creationId xmlns:a16="http://schemas.microsoft.com/office/drawing/2014/main" id="{12F47F57-C2FA-BE5A-1A66-7C767BAAB8AB}"/>
              </a:ext>
            </a:extLst>
          </p:cNvPr>
          <p:cNvSpPr txBox="1"/>
          <p:nvPr/>
        </p:nvSpPr>
        <p:spPr>
          <a:xfrm>
            <a:off x="5137288" y="3773629"/>
            <a:ext cx="370309" cy="230832"/>
          </a:xfrm>
          <a:prstGeom prst="rect">
            <a:avLst/>
          </a:prstGeom>
          <a:noFill/>
        </p:spPr>
        <p:txBody>
          <a:bodyPr wrap="square" rtlCol="0">
            <a:spAutoFit/>
          </a:bodyPr>
          <a:lstStyle/>
          <a:p>
            <a:r>
              <a:rPr lang="es-CO" sz="900" dirty="0"/>
              <a:t>No</a:t>
            </a:r>
          </a:p>
        </p:txBody>
      </p:sp>
      <p:sp>
        <p:nvSpPr>
          <p:cNvPr id="65" name="Rounded Rectangle 152">
            <a:extLst>
              <a:ext uri="{FF2B5EF4-FFF2-40B4-BE49-F238E27FC236}">
                <a16:creationId xmlns:a16="http://schemas.microsoft.com/office/drawing/2014/main" id="{169DFFAC-0DFF-8357-F9D7-0D99882ED662}"/>
              </a:ext>
            </a:extLst>
          </p:cNvPr>
          <p:cNvSpPr/>
          <p:nvPr/>
        </p:nvSpPr>
        <p:spPr bwMode="gray">
          <a:xfrm>
            <a:off x="1542025" y="5312800"/>
            <a:ext cx="10603841" cy="1068513"/>
          </a:xfrm>
          <a:prstGeom prst="roundRect">
            <a:avLst>
              <a:gd name="adj" fmla="val 0"/>
            </a:avLst>
          </a:prstGeom>
          <a:solidFill>
            <a:schemeClr val="accent4">
              <a:lumMod val="20000"/>
              <a:lumOff val="80000"/>
              <a:alpha val="10000"/>
            </a:schemeClr>
          </a:solidFill>
          <a:ln w="6350" algn="ctr">
            <a:solidFill>
              <a:schemeClr val="bg2">
                <a:alpha val="50000"/>
              </a:schemeClr>
            </a:solidFill>
            <a:miter lim="800000"/>
            <a:headEnd/>
            <a:tailEnd/>
          </a:ln>
        </p:spPr>
        <p:txBody>
          <a:bodyPr vert="vert270" lIns="36000" tIns="0" rIns="0" bIns="0" rtlCol="0" anchor="t" anchorCtr="0"/>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err="1">
                <a:ln>
                  <a:noFill/>
                </a:ln>
                <a:solidFill>
                  <a:schemeClr val="accent4"/>
                </a:solidFill>
                <a:effectLst/>
                <a:uLnTx/>
                <a:uFillTx/>
                <a:ea typeface="Arial Unicode MS" pitchFamily="34" charset="-128"/>
                <a:cs typeface="Arial Unicode MS" pitchFamily="34" charset="-128"/>
              </a:rPr>
              <a:t>Operador</a:t>
            </a:r>
            <a:endParaRPr kumimoji="0" lang="en-US" sz="1200" b="0" i="0" u="none" strike="noStrike" kern="0" cap="none" spc="0" normalizeH="0" baseline="0" noProof="0" dirty="0">
              <a:ln>
                <a:noFill/>
              </a:ln>
              <a:solidFill>
                <a:schemeClr val="accent4"/>
              </a:solidFill>
              <a:effectLst/>
              <a:uLnTx/>
              <a:uFillTx/>
              <a:ea typeface="Arial Unicode MS" pitchFamily="34" charset="-128"/>
              <a:cs typeface="Arial Unicode MS" pitchFamily="34" charset="-128"/>
            </a:endParaRPr>
          </a:p>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noProof="0" dirty="0">
                <a:ln>
                  <a:noFill/>
                </a:ln>
                <a:solidFill>
                  <a:schemeClr val="accent4"/>
                </a:solidFill>
                <a:effectLst/>
                <a:uLnTx/>
                <a:uFillTx/>
                <a:ea typeface="Arial Unicode MS" pitchFamily="34" charset="-128"/>
                <a:cs typeface="Arial Unicode MS" pitchFamily="34" charset="-128"/>
              </a:rPr>
              <a:t> Basis </a:t>
            </a:r>
            <a:endParaRPr kumimoji="0" lang="en-US" sz="1200" b="0" i="0" u="none" strike="noStrike" kern="0" cap="none" spc="0" normalizeH="0" baseline="0" noProof="0" dirty="0">
              <a:ln>
                <a:noFill/>
              </a:ln>
              <a:solidFill>
                <a:schemeClr val="accent4"/>
              </a:solidFill>
              <a:effectLst/>
              <a:uLnTx/>
              <a:uFillTx/>
              <a:ea typeface="Arial Unicode MS" pitchFamily="34" charset="-128"/>
              <a:cs typeface="Arial Unicode MS" pitchFamily="34" charset="-128"/>
            </a:endParaRPr>
          </a:p>
        </p:txBody>
      </p:sp>
      <p:pic>
        <p:nvPicPr>
          <p:cNvPr id="66" name="Graphic 65" descr="School boy with solid fill">
            <a:extLst>
              <a:ext uri="{FF2B5EF4-FFF2-40B4-BE49-F238E27FC236}">
                <a16:creationId xmlns:a16="http://schemas.microsoft.com/office/drawing/2014/main" id="{091FA0FC-3B49-D0CF-8AF6-738153D37A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09453" y="5387645"/>
            <a:ext cx="639592" cy="639592"/>
          </a:xfrm>
          <a:prstGeom prst="rect">
            <a:avLst/>
          </a:prstGeom>
        </p:spPr>
      </p:pic>
      <p:sp>
        <p:nvSpPr>
          <p:cNvPr id="67" name="Rounded Rectangle 116">
            <a:extLst>
              <a:ext uri="{FF2B5EF4-FFF2-40B4-BE49-F238E27FC236}">
                <a16:creationId xmlns:a16="http://schemas.microsoft.com/office/drawing/2014/main" id="{9E5E20DC-E2CD-D637-9AB9-6A60013DFCC4}"/>
              </a:ext>
            </a:extLst>
          </p:cNvPr>
          <p:cNvSpPr/>
          <p:nvPr/>
        </p:nvSpPr>
        <p:spPr bwMode="gray">
          <a:xfrm>
            <a:off x="8527375" y="1919640"/>
            <a:ext cx="900000" cy="540000"/>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s-CO" sz="900" b="0" i="0" u="none" strike="noStrike" kern="0" cap="none" spc="0" normalizeH="0" baseline="0" noProof="0" dirty="0">
                <a:ln>
                  <a:noFill/>
                </a:ln>
                <a:effectLst/>
                <a:uLnTx/>
                <a:uFillTx/>
                <a:ea typeface="Arial Unicode MS" pitchFamily="34" charset="-128"/>
                <a:cs typeface="Arial Unicode MS" pitchFamily="34" charset="-128"/>
              </a:rPr>
              <a:t>    5. </a:t>
            </a:r>
            <a:r>
              <a:rPr lang="es-CO" sz="900" kern="0" dirty="0">
                <a:ea typeface="Arial Unicode MS" pitchFamily="34" charset="-128"/>
                <a:cs typeface="Arial Unicode MS" pitchFamily="34" charset="-128"/>
              </a:rPr>
              <a:t>Verificado</a:t>
            </a:r>
            <a:r>
              <a:rPr kumimoji="0" lang="es-CO" sz="900" b="0" i="0" u="none" strike="noStrike" kern="0" cap="none" spc="0" normalizeH="0" baseline="0" noProof="0" dirty="0">
                <a:ln>
                  <a:noFill/>
                </a:ln>
                <a:effectLst/>
                <a:uLnTx/>
                <a:uFillTx/>
                <a:ea typeface="Arial Unicode MS" pitchFamily="34" charset="-128"/>
                <a:cs typeface="Arial Unicode MS" pitchFamily="34" charset="-128"/>
              </a:rPr>
              <a:t> para</a:t>
            </a:r>
            <a:r>
              <a:rPr kumimoji="0" lang="es-CO" sz="900" b="0" i="0" u="none" strike="noStrike" kern="0" cap="none" spc="0" normalizeH="0" noProof="0" dirty="0">
                <a:ln>
                  <a:noFill/>
                </a:ln>
                <a:effectLst/>
                <a:uLnTx/>
                <a:uFillTx/>
                <a:ea typeface="Arial Unicode MS" pitchFamily="34" charset="-128"/>
                <a:cs typeface="Arial Unicode MS" pitchFamily="34" charset="-128"/>
              </a:rPr>
              <a:t> producción</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8" name="Rounded Rectangle 116">
            <a:extLst>
              <a:ext uri="{FF2B5EF4-FFF2-40B4-BE49-F238E27FC236}">
                <a16:creationId xmlns:a16="http://schemas.microsoft.com/office/drawing/2014/main" id="{8107A2F6-540D-8835-ED75-3D416E53C6DF}"/>
              </a:ext>
            </a:extLst>
          </p:cNvPr>
          <p:cNvSpPr/>
          <p:nvPr/>
        </p:nvSpPr>
        <p:spPr bwMode="gray">
          <a:xfrm>
            <a:off x="9868944" y="5471819"/>
            <a:ext cx="900000" cy="540000"/>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s-CO" sz="900" b="0" i="0" u="none" strike="noStrike" kern="0" cap="none" spc="0" normalizeH="0" baseline="0" noProof="0" dirty="0">
                <a:ln>
                  <a:noFill/>
                </a:ln>
                <a:effectLst/>
                <a:uLnTx/>
                <a:uFillTx/>
                <a:ea typeface="Arial Unicode MS" pitchFamily="34" charset="-128"/>
                <a:cs typeface="Arial Unicode MS" pitchFamily="34" charset="-128"/>
              </a:rPr>
              <a:t>6. Cambio aplicado en Producción</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69" name="Straight Arrow Connector 68">
            <a:extLst>
              <a:ext uri="{FF2B5EF4-FFF2-40B4-BE49-F238E27FC236}">
                <a16:creationId xmlns:a16="http://schemas.microsoft.com/office/drawing/2014/main" id="{BCAE4F1D-CFC9-FCD1-4F8C-4E4F3FADC48F}"/>
              </a:ext>
            </a:extLst>
          </p:cNvPr>
          <p:cNvCxnSpPr>
            <a:cxnSpLocks/>
            <a:stCxn id="68" idx="0"/>
            <a:endCxn id="30" idx="2"/>
          </p:cNvCxnSpPr>
          <p:nvPr/>
        </p:nvCxnSpPr>
        <p:spPr>
          <a:xfrm flipV="1">
            <a:off x="10318944" y="2444271"/>
            <a:ext cx="17695" cy="3027548"/>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32EE66EF-5D86-1B92-70BF-BC4EE232191D}"/>
              </a:ext>
            </a:extLst>
          </p:cNvPr>
          <p:cNvSpPr/>
          <p:nvPr/>
        </p:nvSpPr>
        <p:spPr>
          <a:xfrm>
            <a:off x="8580187" y="1971604"/>
            <a:ext cx="161292" cy="153888"/>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sp>
        <p:nvSpPr>
          <p:cNvPr id="73" name="Rectangle 72">
            <a:extLst>
              <a:ext uri="{FF2B5EF4-FFF2-40B4-BE49-F238E27FC236}">
                <a16:creationId xmlns:a16="http://schemas.microsoft.com/office/drawing/2014/main" id="{9453CDA9-E5FA-8CCC-6D91-D7B68050E306}"/>
              </a:ext>
            </a:extLst>
          </p:cNvPr>
          <p:cNvSpPr/>
          <p:nvPr/>
        </p:nvSpPr>
        <p:spPr>
          <a:xfrm>
            <a:off x="9886639" y="5479797"/>
            <a:ext cx="161292" cy="153888"/>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sp>
        <p:nvSpPr>
          <p:cNvPr id="74" name="TextBox 73">
            <a:extLst>
              <a:ext uri="{FF2B5EF4-FFF2-40B4-BE49-F238E27FC236}">
                <a16:creationId xmlns:a16="http://schemas.microsoft.com/office/drawing/2014/main" id="{44933C19-A41E-2770-2F56-9113EF1A75D5}"/>
              </a:ext>
            </a:extLst>
          </p:cNvPr>
          <p:cNvSpPr txBox="1"/>
          <p:nvPr/>
        </p:nvSpPr>
        <p:spPr>
          <a:xfrm>
            <a:off x="8215812" y="1426585"/>
            <a:ext cx="1500824" cy="461665"/>
          </a:xfrm>
          <a:prstGeom prst="rect">
            <a:avLst/>
          </a:prstGeom>
          <a:noFill/>
        </p:spPr>
        <p:txBody>
          <a:bodyPr wrap="square" rtlCol="0">
            <a:spAutoFit/>
          </a:bodyPr>
          <a:lstStyle/>
          <a:p>
            <a:pPr algn="ctr"/>
            <a:r>
              <a:rPr lang="es-CO" sz="800" dirty="0"/>
              <a:t>Se verifica el cumplimiento con lo solicitado, desarrollado y documentado</a:t>
            </a:r>
          </a:p>
        </p:txBody>
      </p:sp>
      <p:sp>
        <p:nvSpPr>
          <p:cNvPr id="75" name="TextBox 74">
            <a:extLst>
              <a:ext uri="{FF2B5EF4-FFF2-40B4-BE49-F238E27FC236}">
                <a16:creationId xmlns:a16="http://schemas.microsoft.com/office/drawing/2014/main" id="{488BD4A1-9A2D-95B5-0A8C-E00650F7BA3D}"/>
              </a:ext>
            </a:extLst>
          </p:cNvPr>
          <p:cNvSpPr txBox="1"/>
          <p:nvPr/>
        </p:nvSpPr>
        <p:spPr>
          <a:xfrm>
            <a:off x="10705730" y="5508352"/>
            <a:ext cx="1151502" cy="584775"/>
          </a:xfrm>
          <a:prstGeom prst="rect">
            <a:avLst/>
          </a:prstGeom>
          <a:noFill/>
        </p:spPr>
        <p:txBody>
          <a:bodyPr wrap="square" rtlCol="0">
            <a:spAutoFit/>
          </a:bodyPr>
          <a:lstStyle/>
          <a:p>
            <a:pPr algn="ctr"/>
            <a:r>
              <a:rPr lang="es-CO" sz="800" dirty="0"/>
              <a:t>El cambio se encuentra en ambiente productivo y se debe revisar</a:t>
            </a:r>
          </a:p>
        </p:txBody>
      </p:sp>
      <p:pic>
        <p:nvPicPr>
          <p:cNvPr id="77" name="Graphic 76" descr="Truck with solid fill">
            <a:extLst>
              <a:ext uri="{FF2B5EF4-FFF2-40B4-BE49-F238E27FC236}">
                <a16:creationId xmlns:a16="http://schemas.microsoft.com/office/drawing/2014/main" id="{BB9E9CEC-11C0-CD62-5160-18BF2BBBEDA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59397" y="1780676"/>
            <a:ext cx="482693" cy="482693"/>
          </a:xfrm>
          <a:prstGeom prst="rect">
            <a:avLst/>
          </a:prstGeom>
        </p:spPr>
      </p:pic>
      <p:cxnSp>
        <p:nvCxnSpPr>
          <p:cNvPr id="78" name="Connector: Elbow 77">
            <a:extLst>
              <a:ext uri="{FF2B5EF4-FFF2-40B4-BE49-F238E27FC236}">
                <a16:creationId xmlns:a16="http://schemas.microsoft.com/office/drawing/2014/main" id="{F14059A3-4B88-0D5B-A5A4-191B51E7DA5B}"/>
              </a:ext>
            </a:extLst>
          </p:cNvPr>
          <p:cNvCxnSpPr>
            <a:cxnSpLocks/>
            <a:stCxn id="67" idx="2"/>
            <a:endCxn id="68" idx="1"/>
          </p:cNvCxnSpPr>
          <p:nvPr/>
        </p:nvCxnSpPr>
        <p:spPr>
          <a:xfrm rot="16200000" flipH="1">
            <a:off x="7782070" y="3654944"/>
            <a:ext cx="3282179" cy="89156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8752FA04-61D7-0E44-B5AE-D3E9E3F5E953}"/>
              </a:ext>
            </a:extLst>
          </p:cNvPr>
          <p:cNvSpPr txBox="1"/>
          <p:nvPr/>
        </p:nvSpPr>
        <p:spPr>
          <a:xfrm>
            <a:off x="4687195" y="1935606"/>
            <a:ext cx="1388760" cy="523220"/>
          </a:xfrm>
          <a:prstGeom prst="rect">
            <a:avLst/>
          </a:prstGeom>
          <a:noFill/>
        </p:spPr>
        <p:txBody>
          <a:bodyPr wrap="square" rtlCol="0">
            <a:spAutoFit/>
          </a:bodyPr>
          <a:lstStyle/>
          <a:p>
            <a:r>
              <a:rPr lang="es-CO" sz="700" dirty="0"/>
              <a:t>De acuerdo con la información diligenciada y adjuntada como el documento del Cambio que correspondan.</a:t>
            </a:r>
          </a:p>
        </p:txBody>
      </p:sp>
      <p:cxnSp>
        <p:nvCxnSpPr>
          <p:cNvPr id="83" name="Straight Connector 82">
            <a:extLst>
              <a:ext uri="{FF2B5EF4-FFF2-40B4-BE49-F238E27FC236}">
                <a16:creationId xmlns:a16="http://schemas.microsoft.com/office/drawing/2014/main" id="{68ACD988-0EB1-1C0E-3890-6A6D4A06E112}"/>
              </a:ext>
            </a:extLst>
          </p:cNvPr>
          <p:cNvCxnSpPr>
            <a:cxnSpLocks/>
            <a:stCxn id="27" idx="3"/>
            <a:endCxn id="79" idx="1"/>
          </p:cNvCxnSpPr>
          <p:nvPr/>
        </p:nvCxnSpPr>
        <p:spPr>
          <a:xfrm>
            <a:off x="4425587" y="2149667"/>
            <a:ext cx="261608" cy="4754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00A596E7-400E-9FCA-588A-82DC81945748}"/>
              </a:ext>
            </a:extLst>
          </p:cNvPr>
          <p:cNvSpPr txBox="1"/>
          <p:nvPr/>
        </p:nvSpPr>
        <p:spPr>
          <a:xfrm>
            <a:off x="2397232" y="3622550"/>
            <a:ext cx="1322470" cy="307777"/>
          </a:xfrm>
          <a:prstGeom prst="rect">
            <a:avLst/>
          </a:prstGeom>
          <a:noFill/>
        </p:spPr>
        <p:txBody>
          <a:bodyPr wrap="square" rtlCol="0">
            <a:spAutoFit/>
          </a:bodyPr>
          <a:lstStyle/>
          <a:p>
            <a:r>
              <a:rPr lang="es-CO" sz="700" dirty="0"/>
              <a:t>Se crean documentos E.T, PUT, PUF).</a:t>
            </a:r>
          </a:p>
        </p:txBody>
      </p:sp>
      <p:cxnSp>
        <p:nvCxnSpPr>
          <p:cNvPr id="86" name="Connector: Elbow 85">
            <a:extLst>
              <a:ext uri="{FF2B5EF4-FFF2-40B4-BE49-F238E27FC236}">
                <a16:creationId xmlns:a16="http://schemas.microsoft.com/office/drawing/2014/main" id="{9699F439-C133-3BF0-5E00-9DCAB8771AAC}"/>
              </a:ext>
            </a:extLst>
          </p:cNvPr>
          <p:cNvCxnSpPr>
            <a:cxnSpLocks/>
            <a:stCxn id="16" idx="1"/>
            <a:endCxn id="84" idx="0"/>
          </p:cNvCxnSpPr>
          <p:nvPr/>
        </p:nvCxnSpPr>
        <p:spPr>
          <a:xfrm rot="10800000" flipV="1">
            <a:off x="3058467" y="3149564"/>
            <a:ext cx="448832" cy="472986"/>
          </a:xfrm>
          <a:prstGeom prst="bentConnector2">
            <a:avLst/>
          </a:prstGeom>
          <a:ln>
            <a:prstDash val="dash"/>
          </a:ln>
        </p:spPr>
        <p:style>
          <a:lnRef idx="1">
            <a:schemeClr val="accent1"/>
          </a:lnRef>
          <a:fillRef idx="0">
            <a:schemeClr val="accent1"/>
          </a:fillRef>
          <a:effectRef idx="0">
            <a:schemeClr val="accent1"/>
          </a:effectRef>
          <a:fontRef idx="minor">
            <a:schemeClr val="tx1"/>
          </a:fontRef>
        </p:style>
      </p:cxnSp>
      <p:pic>
        <p:nvPicPr>
          <p:cNvPr id="87" name="Graphic 86" descr="Open envelope outline">
            <a:extLst>
              <a:ext uri="{FF2B5EF4-FFF2-40B4-BE49-F238E27FC236}">
                <a16:creationId xmlns:a16="http://schemas.microsoft.com/office/drawing/2014/main" id="{10F3CD38-45E6-2FB0-5403-FE9761503A0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34216" y="2690292"/>
            <a:ext cx="325633" cy="325633"/>
          </a:xfrm>
          <a:prstGeom prst="rect">
            <a:avLst/>
          </a:prstGeom>
        </p:spPr>
      </p:pic>
      <p:pic>
        <p:nvPicPr>
          <p:cNvPr id="91" name="Graphic 90" descr="Research outline">
            <a:extLst>
              <a:ext uri="{FF2B5EF4-FFF2-40B4-BE49-F238E27FC236}">
                <a16:creationId xmlns:a16="http://schemas.microsoft.com/office/drawing/2014/main" id="{668CD166-DBE8-0DF4-9910-88F9D4022C5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023939" y="2716869"/>
            <a:ext cx="356743" cy="356743"/>
          </a:xfrm>
          <a:prstGeom prst="rect">
            <a:avLst/>
          </a:prstGeom>
        </p:spPr>
      </p:pic>
      <p:sp>
        <p:nvSpPr>
          <p:cNvPr id="92" name="TextBox 91">
            <a:extLst>
              <a:ext uri="{FF2B5EF4-FFF2-40B4-BE49-F238E27FC236}">
                <a16:creationId xmlns:a16="http://schemas.microsoft.com/office/drawing/2014/main" id="{33874145-BFD6-7E56-D00B-CD005E620B6D}"/>
              </a:ext>
            </a:extLst>
          </p:cNvPr>
          <p:cNvSpPr txBox="1"/>
          <p:nvPr/>
        </p:nvSpPr>
        <p:spPr>
          <a:xfrm>
            <a:off x="2663061" y="4110569"/>
            <a:ext cx="914679" cy="307777"/>
          </a:xfrm>
          <a:prstGeom prst="rect">
            <a:avLst/>
          </a:prstGeom>
          <a:noFill/>
        </p:spPr>
        <p:txBody>
          <a:bodyPr wrap="square" rtlCol="0">
            <a:spAutoFit/>
          </a:bodyPr>
          <a:lstStyle/>
          <a:p>
            <a:r>
              <a:rPr lang="es-CO" sz="700" dirty="0"/>
              <a:t>Reunión de preparación de uso</a:t>
            </a:r>
          </a:p>
        </p:txBody>
      </p:sp>
      <p:sp>
        <p:nvSpPr>
          <p:cNvPr id="93" name="TextBox 92">
            <a:extLst>
              <a:ext uri="{FF2B5EF4-FFF2-40B4-BE49-F238E27FC236}">
                <a16:creationId xmlns:a16="http://schemas.microsoft.com/office/drawing/2014/main" id="{3159806E-4B6D-7C55-F153-D530151AB641}"/>
              </a:ext>
            </a:extLst>
          </p:cNvPr>
          <p:cNvSpPr txBox="1"/>
          <p:nvPr/>
        </p:nvSpPr>
        <p:spPr>
          <a:xfrm>
            <a:off x="2674118" y="4816240"/>
            <a:ext cx="1198773" cy="307777"/>
          </a:xfrm>
          <a:prstGeom prst="rect">
            <a:avLst/>
          </a:prstGeom>
          <a:noFill/>
        </p:spPr>
        <p:txBody>
          <a:bodyPr wrap="square" rtlCol="0">
            <a:spAutoFit/>
          </a:bodyPr>
          <a:lstStyle/>
          <a:p>
            <a:r>
              <a:rPr lang="es-CO" sz="700" dirty="0"/>
              <a:t>Primer transporte de copias a Calidad QA1-213.</a:t>
            </a:r>
          </a:p>
        </p:txBody>
      </p:sp>
      <p:sp>
        <p:nvSpPr>
          <p:cNvPr id="94" name="TextBox 93">
            <a:extLst>
              <a:ext uri="{FF2B5EF4-FFF2-40B4-BE49-F238E27FC236}">
                <a16:creationId xmlns:a16="http://schemas.microsoft.com/office/drawing/2014/main" id="{E9759C15-33FF-022D-DC85-C76A5F7E261F}"/>
              </a:ext>
            </a:extLst>
          </p:cNvPr>
          <p:cNvSpPr txBox="1"/>
          <p:nvPr/>
        </p:nvSpPr>
        <p:spPr>
          <a:xfrm>
            <a:off x="4251546" y="4875336"/>
            <a:ext cx="1595445" cy="415498"/>
          </a:xfrm>
          <a:prstGeom prst="rect">
            <a:avLst/>
          </a:prstGeom>
          <a:noFill/>
        </p:spPr>
        <p:txBody>
          <a:bodyPr wrap="square" rtlCol="0">
            <a:spAutoFit/>
          </a:bodyPr>
          <a:lstStyle/>
          <a:p>
            <a:r>
              <a:rPr lang="es-CO" sz="700" dirty="0"/>
              <a:t>Se realizan los escenarios en QA1-213 para pruebas de consultoría y de usuario, se crea documento PUAT.</a:t>
            </a:r>
          </a:p>
        </p:txBody>
      </p:sp>
      <p:cxnSp>
        <p:nvCxnSpPr>
          <p:cNvPr id="95" name="Connector: Elbow 94">
            <a:extLst>
              <a:ext uri="{FF2B5EF4-FFF2-40B4-BE49-F238E27FC236}">
                <a16:creationId xmlns:a16="http://schemas.microsoft.com/office/drawing/2014/main" id="{8A5053AD-EEB7-2FB0-B4CC-CF1F830A5C33}"/>
              </a:ext>
            </a:extLst>
          </p:cNvPr>
          <p:cNvCxnSpPr>
            <a:cxnSpLocks/>
            <a:stCxn id="19" idx="2"/>
            <a:endCxn id="94" idx="1"/>
          </p:cNvCxnSpPr>
          <p:nvPr/>
        </p:nvCxnSpPr>
        <p:spPr>
          <a:xfrm rot="16200000" flipH="1">
            <a:off x="3969419" y="4800957"/>
            <a:ext cx="282199" cy="282055"/>
          </a:xfrm>
          <a:prstGeom prst="bentConnector2">
            <a:avLst/>
          </a:prstGeom>
          <a:ln>
            <a:prstDash val="dash"/>
          </a:ln>
        </p:spPr>
        <p:style>
          <a:lnRef idx="1">
            <a:schemeClr val="accent1"/>
          </a:lnRef>
          <a:fillRef idx="0">
            <a:schemeClr val="accent1"/>
          </a:fillRef>
          <a:effectRef idx="0">
            <a:schemeClr val="accent1"/>
          </a:effectRef>
          <a:fontRef idx="minor">
            <a:schemeClr val="tx1"/>
          </a:fontRef>
        </p:style>
      </p:cxnSp>
      <p:pic>
        <p:nvPicPr>
          <p:cNvPr id="96" name="Graphic 95" descr="List outline">
            <a:extLst>
              <a:ext uri="{FF2B5EF4-FFF2-40B4-BE49-F238E27FC236}">
                <a16:creationId xmlns:a16="http://schemas.microsoft.com/office/drawing/2014/main" id="{3373F756-386F-21BD-2D79-8DB400E9322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11666" y="3978840"/>
            <a:ext cx="259322" cy="259322"/>
          </a:xfrm>
          <a:prstGeom prst="rect">
            <a:avLst/>
          </a:prstGeom>
        </p:spPr>
      </p:pic>
      <p:pic>
        <p:nvPicPr>
          <p:cNvPr id="97" name="Graphic 96" descr="Open envelope outline">
            <a:extLst>
              <a:ext uri="{FF2B5EF4-FFF2-40B4-BE49-F238E27FC236}">
                <a16:creationId xmlns:a16="http://schemas.microsoft.com/office/drawing/2014/main" id="{5A5313F3-CB8B-61B1-0261-27C3CD4EA3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523244" y="3996117"/>
            <a:ext cx="222744" cy="222744"/>
          </a:xfrm>
          <a:prstGeom prst="rect">
            <a:avLst/>
          </a:prstGeom>
        </p:spPr>
      </p:pic>
      <p:grpSp>
        <p:nvGrpSpPr>
          <p:cNvPr id="98" name="Group 97">
            <a:extLst>
              <a:ext uri="{FF2B5EF4-FFF2-40B4-BE49-F238E27FC236}">
                <a16:creationId xmlns:a16="http://schemas.microsoft.com/office/drawing/2014/main" id="{0D96C81E-D772-FD27-8350-19D63464DE34}"/>
              </a:ext>
            </a:extLst>
          </p:cNvPr>
          <p:cNvGrpSpPr/>
          <p:nvPr/>
        </p:nvGrpSpPr>
        <p:grpSpPr>
          <a:xfrm>
            <a:off x="6662756" y="1821636"/>
            <a:ext cx="900000" cy="540000"/>
            <a:chOff x="1089443" y="2077383"/>
            <a:chExt cx="322917" cy="201423"/>
          </a:xfrm>
          <a:solidFill>
            <a:schemeClr val="bg2"/>
          </a:solidFill>
        </p:grpSpPr>
        <p:sp>
          <p:nvSpPr>
            <p:cNvPr id="99" name="Rounded Rectangle 68">
              <a:extLst>
                <a:ext uri="{FF2B5EF4-FFF2-40B4-BE49-F238E27FC236}">
                  <a16:creationId xmlns:a16="http://schemas.microsoft.com/office/drawing/2014/main" id="{48230F40-DC9F-9168-1729-C9FDC0E2C7AA}"/>
                </a:ext>
              </a:extLst>
            </p:cNvPr>
            <p:cNvSpPr/>
            <p:nvPr/>
          </p:nvSpPr>
          <p:spPr bwMode="gray">
            <a:xfrm>
              <a:off x="1089443" y="2077383"/>
              <a:ext cx="322917" cy="201423"/>
            </a:xfrm>
            <a:prstGeom prst="roundRect">
              <a:avLst>
                <a:gd name="adj" fmla="val 10318"/>
              </a:avLst>
            </a:prstGeom>
            <a:grp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000" b="0" i="0" u="none" strike="noStrike" kern="0" cap="none" spc="0" normalizeH="0" baseline="0" noProof="0" dirty="0">
                  <a:ln>
                    <a:noFill/>
                  </a:ln>
                  <a:effectLst/>
                  <a:uLnTx/>
                  <a:uFillTx/>
                  <a:ea typeface="Arial Unicode MS" pitchFamily="34" charset="-128"/>
                  <a:cs typeface="Arial Unicode MS" pitchFamily="34" charset="-128"/>
                </a:rPr>
                <a:t>9. </a:t>
              </a:r>
              <a:r>
                <a:rPr kumimoji="0" lang="en-US" sz="1000" b="0" i="0" u="none" strike="noStrike" kern="0" cap="none" spc="0" normalizeH="0" baseline="0" noProof="0" dirty="0" err="1">
                  <a:ln>
                    <a:noFill/>
                  </a:ln>
                  <a:effectLst/>
                  <a:uLnTx/>
                  <a:uFillTx/>
                  <a:ea typeface="Arial Unicode MS" pitchFamily="34" charset="-128"/>
                  <a:cs typeface="Arial Unicode MS" pitchFamily="34" charset="-128"/>
                </a:rPr>
                <a:t>Anulado</a:t>
              </a:r>
              <a:endParaRPr kumimoji="0" lang="en-US" sz="1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0" name="Rectangle 99">
              <a:extLst>
                <a:ext uri="{FF2B5EF4-FFF2-40B4-BE49-F238E27FC236}">
                  <a16:creationId xmlns:a16="http://schemas.microsoft.com/office/drawing/2014/main" id="{8F0A50AA-C083-0167-5917-6E5D83DB783C}"/>
                </a:ext>
              </a:extLst>
            </p:cNvPr>
            <p:cNvSpPr/>
            <p:nvPr/>
          </p:nvSpPr>
          <p:spPr>
            <a:xfrm>
              <a:off x="1108799" y="2088000"/>
              <a:ext cx="57871" cy="57401"/>
            </a:xfrm>
            <a:prstGeom prst="rect">
              <a:avLst/>
            </a:prstGeom>
            <a:grpFill/>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grpSp>
      <p:cxnSp>
        <p:nvCxnSpPr>
          <p:cNvPr id="101" name="Connector: Elbow 100">
            <a:extLst>
              <a:ext uri="{FF2B5EF4-FFF2-40B4-BE49-F238E27FC236}">
                <a16:creationId xmlns:a16="http://schemas.microsoft.com/office/drawing/2014/main" id="{AC79FB61-87AC-3376-4680-E16EF266832C}"/>
              </a:ext>
            </a:extLst>
          </p:cNvPr>
          <p:cNvCxnSpPr>
            <a:cxnSpLocks/>
            <a:stCxn id="99" idx="0"/>
            <a:endCxn id="30" idx="0"/>
          </p:cNvCxnSpPr>
          <p:nvPr/>
        </p:nvCxnSpPr>
        <p:spPr>
          <a:xfrm rot="16200000" flipH="1">
            <a:off x="8683379" y="251012"/>
            <a:ext cx="82635" cy="3223883"/>
          </a:xfrm>
          <a:prstGeom prst="bentConnector3">
            <a:avLst>
              <a:gd name="adj1" fmla="val -596956"/>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56A9D6D6-E931-DB98-1D72-01E1A6581868}"/>
              </a:ext>
            </a:extLst>
          </p:cNvPr>
          <p:cNvCxnSpPr>
            <a:cxnSpLocks/>
            <a:stCxn id="56" idx="3"/>
            <a:endCxn id="67" idx="1"/>
          </p:cNvCxnSpPr>
          <p:nvPr/>
        </p:nvCxnSpPr>
        <p:spPr>
          <a:xfrm flipV="1">
            <a:off x="6929655" y="2189640"/>
            <a:ext cx="1597720" cy="23412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BE638506-0D09-74D7-532D-5E967ECBF5E6}"/>
              </a:ext>
            </a:extLst>
          </p:cNvPr>
          <p:cNvSpPr/>
          <p:nvPr/>
        </p:nvSpPr>
        <p:spPr>
          <a:xfrm>
            <a:off x="3442542" y="1808763"/>
            <a:ext cx="1088863" cy="1796766"/>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04" name="Connector: Elbow 103">
            <a:extLst>
              <a:ext uri="{FF2B5EF4-FFF2-40B4-BE49-F238E27FC236}">
                <a16:creationId xmlns:a16="http://schemas.microsoft.com/office/drawing/2014/main" id="{CB796D44-CF69-7214-A084-28DD8E46E7DB}"/>
              </a:ext>
            </a:extLst>
          </p:cNvPr>
          <p:cNvCxnSpPr>
            <a:endCxn id="99" idx="2"/>
          </p:cNvCxnSpPr>
          <p:nvPr/>
        </p:nvCxnSpPr>
        <p:spPr>
          <a:xfrm flipV="1">
            <a:off x="4491305" y="2361636"/>
            <a:ext cx="2621451" cy="355233"/>
          </a:xfrm>
          <a:prstGeom prst="bent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05" name="Group 29">
            <a:extLst>
              <a:ext uri="{FF2B5EF4-FFF2-40B4-BE49-F238E27FC236}">
                <a16:creationId xmlns:a16="http://schemas.microsoft.com/office/drawing/2014/main" id="{0492B09A-2CFD-BA7A-613C-BD0D48CECBAD}"/>
              </a:ext>
            </a:extLst>
          </p:cNvPr>
          <p:cNvGrpSpPr/>
          <p:nvPr/>
        </p:nvGrpSpPr>
        <p:grpSpPr>
          <a:xfrm>
            <a:off x="11116247" y="1909871"/>
            <a:ext cx="900000" cy="540000"/>
            <a:chOff x="1089443" y="2086281"/>
            <a:chExt cx="322917" cy="201423"/>
          </a:xfrm>
        </p:grpSpPr>
        <p:sp>
          <p:nvSpPr>
            <p:cNvPr id="106" name="Rounded Rectangle 68">
              <a:extLst>
                <a:ext uri="{FF2B5EF4-FFF2-40B4-BE49-F238E27FC236}">
                  <a16:creationId xmlns:a16="http://schemas.microsoft.com/office/drawing/2014/main" id="{BDE1E953-16DE-6502-99A5-F91864BFE06B}"/>
                </a:ext>
              </a:extLst>
            </p:cNvPr>
            <p:cNvSpPr/>
            <p:nvPr/>
          </p:nvSpPr>
          <p:spPr bwMode="gray">
            <a:xfrm>
              <a:off x="1089443" y="2086281"/>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000" b="0" i="0" u="none" strike="noStrike" kern="0" cap="none" spc="0" normalizeH="0" baseline="0" noProof="0" dirty="0">
                  <a:ln>
                    <a:noFill/>
                  </a:ln>
                  <a:effectLst/>
                  <a:uLnTx/>
                  <a:uFillTx/>
                  <a:ea typeface="Arial Unicode MS" pitchFamily="34" charset="-128"/>
                  <a:cs typeface="Arial Unicode MS" pitchFamily="34" charset="-128"/>
                </a:rPr>
                <a:t>8. </a:t>
              </a:r>
              <a:r>
                <a:rPr kumimoji="0" lang="en-US" sz="1000" b="0" i="0" u="none" strike="noStrike" kern="0" cap="none" spc="0" normalizeH="0" baseline="0" noProof="0" dirty="0" err="1">
                  <a:ln>
                    <a:noFill/>
                  </a:ln>
                  <a:effectLst/>
                  <a:uLnTx/>
                  <a:uFillTx/>
                  <a:ea typeface="Arial Unicode MS" pitchFamily="34" charset="-128"/>
                  <a:cs typeface="Arial Unicode MS" pitchFamily="34" charset="-128"/>
                </a:rPr>
                <a:t>Cerrado</a:t>
              </a:r>
              <a:endParaRPr kumimoji="0" lang="en-US" sz="1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9" name="Rectangle 31">
              <a:extLst>
                <a:ext uri="{FF2B5EF4-FFF2-40B4-BE49-F238E27FC236}">
                  <a16:creationId xmlns:a16="http://schemas.microsoft.com/office/drawing/2014/main" id="{4AD86316-AD9F-1627-84C5-F09B2390E7C6}"/>
                </a:ext>
              </a:extLst>
            </p:cNvPr>
            <p:cNvSpPr/>
            <p:nvPr/>
          </p:nvSpPr>
          <p:spPr>
            <a:xfrm>
              <a:off x="1108799" y="2088000"/>
              <a:ext cx="57871" cy="57401"/>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grpSp>
      <p:cxnSp>
        <p:nvCxnSpPr>
          <p:cNvPr id="114" name="Conector recto de flecha 64">
            <a:extLst>
              <a:ext uri="{FF2B5EF4-FFF2-40B4-BE49-F238E27FC236}">
                <a16:creationId xmlns:a16="http://schemas.microsoft.com/office/drawing/2014/main" id="{9213F690-7DA0-D27F-4A13-0A752A5980E6}"/>
              </a:ext>
            </a:extLst>
          </p:cNvPr>
          <p:cNvCxnSpPr>
            <a:cxnSpLocks/>
            <a:endCxn id="106" idx="1"/>
          </p:cNvCxnSpPr>
          <p:nvPr/>
        </p:nvCxnSpPr>
        <p:spPr>
          <a:xfrm flipV="1">
            <a:off x="10782521" y="2179871"/>
            <a:ext cx="333726" cy="9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Conector recto de flecha 78">
            <a:extLst>
              <a:ext uri="{FF2B5EF4-FFF2-40B4-BE49-F238E27FC236}">
                <a16:creationId xmlns:a16="http://schemas.microsoft.com/office/drawing/2014/main" id="{03B15358-6832-8F4E-21C1-9AAFB338987B}"/>
              </a:ext>
            </a:extLst>
          </p:cNvPr>
          <p:cNvCxnSpPr>
            <a:cxnSpLocks/>
            <a:endCxn id="43" idx="0"/>
          </p:cNvCxnSpPr>
          <p:nvPr/>
        </p:nvCxnSpPr>
        <p:spPr>
          <a:xfrm>
            <a:off x="11581175" y="2496751"/>
            <a:ext cx="0" cy="546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19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fill="hold"/>
                                        <p:tgtEl>
                                          <p:spTgt spid="83"/>
                                        </p:tgtEl>
                                        <p:attrNameLst>
                                          <p:attrName>ppt_x</p:attrName>
                                        </p:attrNameLst>
                                      </p:cBhvr>
                                      <p:tavLst>
                                        <p:tav tm="0">
                                          <p:val>
                                            <p:strVal val="#ppt_x"/>
                                          </p:val>
                                        </p:tav>
                                        <p:tav tm="100000">
                                          <p:val>
                                            <p:strVal val="#ppt_x"/>
                                          </p:val>
                                        </p:tav>
                                      </p:tavLst>
                                    </p:anim>
                                    <p:anim calcmode="lin" valueType="num">
                                      <p:cBhvr additive="base">
                                        <p:cTn id="28" dur="500" fill="hold"/>
                                        <p:tgtEl>
                                          <p:spTgt spid="8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500" fill="hold"/>
                                        <p:tgtEl>
                                          <p:spTgt spid="79"/>
                                        </p:tgtEl>
                                        <p:attrNameLst>
                                          <p:attrName>ppt_x</p:attrName>
                                        </p:attrNameLst>
                                      </p:cBhvr>
                                      <p:tavLst>
                                        <p:tav tm="0">
                                          <p:val>
                                            <p:strVal val="#ppt_x"/>
                                          </p:val>
                                        </p:tav>
                                        <p:tav tm="100000">
                                          <p:val>
                                            <p:strVal val="#ppt_x"/>
                                          </p:val>
                                        </p:tav>
                                      </p:tavLst>
                                    </p:anim>
                                    <p:anim calcmode="lin" valueType="num">
                                      <p:cBhvr additive="base">
                                        <p:cTn id="32" dur="500" fill="hold"/>
                                        <p:tgtEl>
                                          <p:spTgt spid="7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500" fill="hold"/>
                                        <p:tgtEl>
                                          <p:spTgt spid="87"/>
                                        </p:tgtEl>
                                        <p:attrNameLst>
                                          <p:attrName>ppt_x</p:attrName>
                                        </p:attrNameLst>
                                      </p:cBhvr>
                                      <p:tavLst>
                                        <p:tav tm="0">
                                          <p:val>
                                            <p:strVal val="#ppt_x"/>
                                          </p:val>
                                        </p:tav>
                                        <p:tav tm="100000">
                                          <p:val>
                                            <p:strVal val="#ppt_x"/>
                                          </p:val>
                                        </p:tav>
                                      </p:tavLst>
                                    </p:anim>
                                    <p:anim calcmode="lin" valueType="num">
                                      <p:cBhvr additive="base">
                                        <p:cTn id="42" dur="500" fill="hold"/>
                                        <p:tgtEl>
                                          <p:spTgt spid="8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additive="base">
                                        <p:cTn id="45" dur="500" fill="hold"/>
                                        <p:tgtEl>
                                          <p:spTgt spid="91"/>
                                        </p:tgtEl>
                                        <p:attrNameLst>
                                          <p:attrName>ppt_x</p:attrName>
                                        </p:attrNameLst>
                                      </p:cBhvr>
                                      <p:tavLst>
                                        <p:tav tm="0">
                                          <p:val>
                                            <p:strVal val="#ppt_x"/>
                                          </p:val>
                                        </p:tav>
                                        <p:tav tm="100000">
                                          <p:val>
                                            <p:strVal val="#ppt_x"/>
                                          </p:val>
                                        </p:tav>
                                      </p:tavLst>
                                    </p:anim>
                                    <p:anim calcmode="lin" valueType="num">
                                      <p:cBhvr additive="base">
                                        <p:cTn id="46" dur="500" fill="hold"/>
                                        <p:tgtEl>
                                          <p:spTgt spid="9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6"/>
                                        </p:tgtEl>
                                        <p:attrNameLst>
                                          <p:attrName>style.visibility</p:attrName>
                                        </p:attrNameLst>
                                      </p:cBhvr>
                                      <p:to>
                                        <p:strVal val="visible"/>
                                      </p:to>
                                    </p:set>
                                    <p:anim calcmode="lin" valueType="num">
                                      <p:cBhvr additive="base">
                                        <p:cTn id="57" dur="500" fill="hold"/>
                                        <p:tgtEl>
                                          <p:spTgt spid="86"/>
                                        </p:tgtEl>
                                        <p:attrNameLst>
                                          <p:attrName>ppt_x</p:attrName>
                                        </p:attrNameLst>
                                      </p:cBhvr>
                                      <p:tavLst>
                                        <p:tav tm="0">
                                          <p:val>
                                            <p:strVal val="#ppt_x"/>
                                          </p:val>
                                        </p:tav>
                                        <p:tav tm="100000">
                                          <p:val>
                                            <p:strVal val="#ppt_x"/>
                                          </p:val>
                                        </p:tav>
                                      </p:tavLst>
                                    </p:anim>
                                    <p:anim calcmode="lin" valueType="num">
                                      <p:cBhvr additive="base">
                                        <p:cTn id="58" dur="500" fill="hold"/>
                                        <p:tgtEl>
                                          <p:spTgt spid="8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500" fill="hold"/>
                                        <p:tgtEl>
                                          <p:spTgt spid="84"/>
                                        </p:tgtEl>
                                        <p:attrNameLst>
                                          <p:attrName>ppt_x</p:attrName>
                                        </p:attrNameLst>
                                      </p:cBhvr>
                                      <p:tavLst>
                                        <p:tav tm="0">
                                          <p:val>
                                            <p:strVal val="#ppt_x"/>
                                          </p:val>
                                        </p:tav>
                                        <p:tav tm="100000">
                                          <p:val>
                                            <p:strVal val="#ppt_x"/>
                                          </p:val>
                                        </p:tav>
                                      </p:tavLst>
                                    </p:anim>
                                    <p:anim calcmode="lin" valueType="num">
                                      <p:cBhvr additive="base">
                                        <p:cTn id="62" dur="500" fill="hold"/>
                                        <p:tgtEl>
                                          <p:spTgt spid="8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500" fill="hold"/>
                                        <p:tgtEl>
                                          <p:spTgt spid="57"/>
                                        </p:tgtEl>
                                        <p:attrNameLst>
                                          <p:attrName>ppt_x</p:attrName>
                                        </p:attrNameLst>
                                      </p:cBhvr>
                                      <p:tavLst>
                                        <p:tav tm="0">
                                          <p:val>
                                            <p:strVal val="#ppt_x"/>
                                          </p:val>
                                        </p:tav>
                                        <p:tav tm="100000">
                                          <p:val>
                                            <p:strVal val="#ppt_x"/>
                                          </p:val>
                                        </p:tav>
                                      </p:tavLst>
                                    </p:anim>
                                    <p:anim calcmode="lin" valueType="num">
                                      <p:cBhvr additive="base">
                                        <p:cTn id="7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58"/>
                                        </p:tgtEl>
                                        <p:attrNameLst>
                                          <p:attrName>style.visibility</p:attrName>
                                        </p:attrNameLst>
                                      </p:cBhvr>
                                      <p:to>
                                        <p:strVal val="visible"/>
                                      </p:to>
                                    </p:set>
                                    <p:anim calcmode="lin" valueType="num">
                                      <p:cBhvr additive="base">
                                        <p:cTn id="75" dur="500" fill="hold"/>
                                        <p:tgtEl>
                                          <p:spTgt spid="58"/>
                                        </p:tgtEl>
                                        <p:attrNameLst>
                                          <p:attrName>ppt_x</p:attrName>
                                        </p:attrNameLst>
                                      </p:cBhvr>
                                      <p:tavLst>
                                        <p:tav tm="0">
                                          <p:val>
                                            <p:strVal val="#ppt_x"/>
                                          </p:val>
                                        </p:tav>
                                        <p:tav tm="100000">
                                          <p:val>
                                            <p:strVal val="#ppt_x"/>
                                          </p:val>
                                        </p:tav>
                                      </p:tavLst>
                                    </p:anim>
                                    <p:anim calcmode="lin" valueType="num">
                                      <p:cBhvr additive="base">
                                        <p:cTn id="76" dur="500" fill="hold"/>
                                        <p:tgtEl>
                                          <p:spTgt spid="5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ppt_x"/>
                                          </p:val>
                                        </p:tav>
                                        <p:tav tm="100000">
                                          <p:val>
                                            <p:strVal val="#ppt_x"/>
                                          </p:val>
                                        </p:tav>
                                      </p:tavLst>
                                    </p:anim>
                                    <p:anim calcmode="lin" valueType="num">
                                      <p:cBhvr additive="base">
                                        <p:cTn id="84" dur="500" fill="hold"/>
                                        <p:tgtEl>
                                          <p:spTgt spid="1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additive="base">
                                        <p:cTn id="87" dur="500" fill="hold"/>
                                        <p:tgtEl>
                                          <p:spTgt spid="2"/>
                                        </p:tgtEl>
                                        <p:attrNameLst>
                                          <p:attrName>ppt_x</p:attrName>
                                        </p:attrNameLst>
                                      </p:cBhvr>
                                      <p:tavLst>
                                        <p:tav tm="0">
                                          <p:val>
                                            <p:strVal val="#ppt_x"/>
                                          </p:val>
                                        </p:tav>
                                        <p:tav tm="100000">
                                          <p:val>
                                            <p:strVal val="#ppt_x"/>
                                          </p:val>
                                        </p:tav>
                                      </p:tavLst>
                                    </p:anim>
                                    <p:anim calcmode="lin" valueType="num">
                                      <p:cBhvr additive="base">
                                        <p:cTn id="88" dur="500" fill="hold"/>
                                        <p:tgtEl>
                                          <p:spTgt spid="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2"/>
                                        </p:tgtEl>
                                        <p:attrNameLst>
                                          <p:attrName>style.visibility</p:attrName>
                                        </p:attrNameLst>
                                      </p:cBhvr>
                                      <p:to>
                                        <p:strVal val="visible"/>
                                      </p:to>
                                    </p:set>
                                    <p:anim calcmode="lin" valueType="num">
                                      <p:cBhvr additive="base">
                                        <p:cTn id="95" dur="500" fill="hold"/>
                                        <p:tgtEl>
                                          <p:spTgt spid="92"/>
                                        </p:tgtEl>
                                        <p:attrNameLst>
                                          <p:attrName>ppt_x</p:attrName>
                                        </p:attrNameLst>
                                      </p:cBhvr>
                                      <p:tavLst>
                                        <p:tav tm="0">
                                          <p:val>
                                            <p:strVal val="#ppt_x"/>
                                          </p:val>
                                        </p:tav>
                                        <p:tav tm="100000">
                                          <p:val>
                                            <p:strVal val="#ppt_x"/>
                                          </p:val>
                                        </p:tav>
                                      </p:tavLst>
                                    </p:anim>
                                    <p:anim calcmode="lin" valueType="num">
                                      <p:cBhvr additive="base">
                                        <p:cTn id="96" dur="500" fill="hold"/>
                                        <p:tgtEl>
                                          <p:spTgt spid="9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3"/>
                                        </p:tgtEl>
                                        <p:attrNameLst>
                                          <p:attrName>style.visibility</p:attrName>
                                        </p:attrNameLst>
                                      </p:cBhvr>
                                      <p:to>
                                        <p:strVal val="visible"/>
                                      </p:to>
                                    </p:set>
                                    <p:anim calcmode="lin" valueType="num">
                                      <p:cBhvr additive="base">
                                        <p:cTn id="99" dur="500" fill="hold"/>
                                        <p:tgtEl>
                                          <p:spTgt spid="93"/>
                                        </p:tgtEl>
                                        <p:attrNameLst>
                                          <p:attrName>ppt_x</p:attrName>
                                        </p:attrNameLst>
                                      </p:cBhvr>
                                      <p:tavLst>
                                        <p:tav tm="0">
                                          <p:val>
                                            <p:strVal val="#ppt_x"/>
                                          </p:val>
                                        </p:tav>
                                        <p:tav tm="100000">
                                          <p:val>
                                            <p:strVal val="#ppt_x"/>
                                          </p:val>
                                        </p:tav>
                                      </p:tavLst>
                                    </p:anim>
                                    <p:anim calcmode="lin" valueType="num">
                                      <p:cBhvr additive="base">
                                        <p:cTn id="100" dur="500" fill="hold"/>
                                        <p:tgtEl>
                                          <p:spTgt spid="93"/>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95"/>
                                        </p:tgtEl>
                                        <p:attrNameLst>
                                          <p:attrName>style.visibility</p:attrName>
                                        </p:attrNameLst>
                                      </p:cBhvr>
                                      <p:to>
                                        <p:strVal val="visible"/>
                                      </p:to>
                                    </p:set>
                                    <p:anim calcmode="lin" valueType="num">
                                      <p:cBhvr additive="base">
                                        <p:cTn id="103" dur="500" fill="hold"/>
                                        <p:tgtEl>
                                          <p:spTgt spid="95"/>
                                        </p:tgtEl>
                                        <p:attrNameLst>
                                          <p:attrName>ppt_x</p:attrName>
                                        </p:attrNameLst>
                                      </p:cBhvr>
                                      <p:tavLst>
                                        <p:tav tm="0">
                                          <p:val>
                                            <p:strVal val="#ppt_x"/>
                                          </p:val>
                                        </p:tav>
                                        <p:tav tm="100000">
                                          <p:val>
                                            <p:strVal val="#ppt_x"/>
                                          </p:val>
                                        </p:tav>
                                      </p:tavLst>
                                    </p:anim>
                                    <p:anim calcmode="lin" valueType="num">
                                      <p:cBhvr additive="base">
                                        <p:cTn id="104" dur="500" fill="hold"/>
                                        <p:tgtEl>
                                          <p:spTgt spid="9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94"/>
                                        </p:tgtEl>
                                        <p:attrNameLst>
                                          <p:attrName>style.visibility</p:attrName>
                                        </p:attrNameLst>
                                      </p:cBhvr>
                                      <p:to>
                                        <p:strVal val="visible"/>
                                      </p:to>
                                    </p:set>
                                    <p:anim calcmode="lin" valueType="num">
                                      <p:cBhvr additive="base">
                                        <p:cTn id="107" dur="500" fill="hold"/>
                                        <p:tgtEl>
                                          <p:spTgt spid="94"/>
                                        </p:tgtEl>
                                        <p:attrNameLst>
                                          <p:attrName>ppt_x</p:attrName>
                                        </p:attrNameLst>
                                      </p:cBhvr>
                                      <p:tavLst>
                                        <p:tav tm="0">
                                          <p:val>
                                            <p:strVal val="#ppt_x"/>
                                          </p:val>
                                        </p:tav>
                                        <p:tav tm="100000">
                                          <p:val>
                                            <p:strVal val="#ppt_x"/>
                                          </p:val>
                                        </p:tav>
                                      </p:tavLst>
                                    </p:anim>
                                    <p:anim calcmode="lin" valueType="num">
                                      <p:cBhvr additive="base">
                                        <p:cTn id="108" dur="500" fill="hold"/>
                                        <p:tgtEl>
                                          <p:spTgt spid="94"/>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59"/>
                                        </p:tgtEl>
                                        <p:attrNameLst>
                                          <p:attrName>style.visibility</p:attrName>
                                        </p:attrNameLst>
                                      </p:cBhvr>
                                      <p:to>
                                        <p:strVal val="visible"/>
                                      </p:to>
                                    </p:set>
                                    <p:anim calcmode="lin" valueType="num">
                                      <p:cBhvr additive="base">
                                        <p:cTn id="111" dur="500" fill="hold"/>
                                        <p:tgtEl>
                                          <p:spTgt spid="59"/>
                                        </p:tgtEl>
                                        <p:attrNameLst>
                                          <p:attrName>ppt_x</p:attrName>
                                        </p:attrNameLst>
                                      </p:cBhvr>
                                      <p:tavLst>
                                        <p:tav tm="0">
                                          <p:val>
                                            <p:strVal val="#ppt_x"/>
                                          </p:val>
                                        </p:tav>
                                        <p:tav tm="100000">
                                          <p:val>
                                            <p:strVal val="#ppt_x"/>
                                          </p:val>
                                        </p:tav>
                                      </p:tavLst>
                                    </p:anim>
                                    <p:anim calcmode="lin" valueType="num">
                                      <p:cBhvr additive="base">
                                        <p:cTn id="112" dur="500" fill="hold"/>
                                        <p:tgtEl>
                                          <p:spTgt spid="5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5"/>
                                        </p:tgtEl>
                                        <p:attrNameLst>
                                          <p:attrName>style.visibility</p:attrName>
                                        </p:attrNameLst>
                                      </p:cBhvr>
                                      <p:to>
                                        <p:strVal val="visible"/>
                                      </p:to>
                                    </p:set>
                                    <p:anim calcmode="lin" valueType="num">
                                      <p:cBhvr additive="base">
                                        <p:cTn id="115" dur="500" fill="hold"/>
                                        <p:tgtEl>
                                          <p:spTgt spid="55"/>
                                        </p:tgtEl>
                                        <p:attrNameLst>
                                          <p:attrName>ppt_x</p:attrName>
                                        </p:attrNameLst>
                                      </p:cBhvr>
                                      <p:tavLst>
                                        <p:tav tm="0">
                                          <p:val>
                                            <p:strVal val="#ppt_x"/>
                                          </p:val>
                                        </p:tav>
                                        <p:tav tm="100000">
                                          <p:val>
                                            <p:strVal val="#ppt_x"/>
                                          </p:val>
                                        </p:tav>
                                      </p:tavLst>
                                    </p:anim>
                                    <p:anim calcmode="lin" valueType="num">
                                      <p:cBhvr additive="base">
                                        <p:cTn id="116" dur="500" fill="hold"/>
                                        <p:tgtEl>
                                          <p:spTgt spid="55"/>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62"/>
                                        </p:tgtEl>
                                        <p:attrNameLst>
                                          <p:attrName>style.visibility</p:attrName>
                                        </p:attrNameLst>
                                      </p:cBhvr>
                                      <p:to>
                                        <p:strVal val="visible"/>
                                      </p:to>
                                    </p:set>
                                    <p:anim calcmode="lin" valueType="num">
                                      <p:cBhvr additive="base">
                                        <p:cTn id="119" dur="500" fill="hold"/>
                                        <p:tgtEl>
                                          <p:spTgt spid="62"/>
                                        </p:tgtEl>
                                        <p:attrNameLst>
                                          <p:attrName>ppt_x</p:attrName>
                                        </p:attrNameLst>
                                      </p:cBhvr>
                                      <p:tavLst>
                                        <p:tav tm="0">
                                          <p:val>
                                            <p:strVal val="#ppt_x"/>
                                          </p:val>
                                        </p:tav>
                                        <p:tav tm="100000">
                                          <p:val>
                                            <p:strVal val="#ppt_x"/>
                                          </p:val>
                                        </p:tav>
                                      </p:tavLst>
                                    </p:anim>
                                    <p:anim calcmode="lin" valueType="num">
                                      <p:cBhvr additive="base">
                                        <p:cTn id="120" dur="500" fill="hold"/>
                                        <p:tgtEl>
                                          <p:spTgt spid="6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0"/>
                                        </p:tgtEl>
                                        <p:attrNameLst>
                                          <p:attrName>style.visibility</p:attrName>
                                        </p:attrNameLst>
                                      </p:cBhvr>
                                      <p:to>
                                        <p:strVal val="visible"/>
                                      </p:to>
                                    </p:set>
                                    <p:anim calcmode="lin" valueType="num">
                                      <p:cBhvr additive="base">
                                        <p:cTn id="123" dur="500" fill="hold"/>
                                        <p:tgtEl>
                                          <p:spTgt spid="20"/>
                                        </p:tgtEl>
                                        <p:attrNameLst>
                                          <p:attrName>ppt_x</p:attrName>
                                        </p:attrNameLst>
                                      </p:cBhvr>
                                      <p:tavLst>
                                        <p:tav tm="0">
                                          <p:val>
                                            <p:strVal val="#ppt_x"/>
                                          </p:val>
                                        </p:tav>
                                        <p:tav tm="100000">
                                          <p:val>
                                            <p:strVal val="#ppt_x"/>
                                          </p:val>
                                        </p:tav>
                                      </p:tavLst>
                                    </p:anim>
                                    <p:anim calcmode="lin" valueType="num">
                                      <p:cBhvr additive="base">
                                        <p:cTn id="124" dur="500" fill="hold"/>
                                        <p:tgtEl>
                                          <p:spTgt spid="2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additive="base">
                                        <p:cTn id="127" dur="500" fill="hold"/>
                                        <p:tgtEl>
                                          <p:spTgt spid="64"/>
                                        </p:tgtEl>
                                        <p:attrNameLst>
                                          <p:attrName>ppt_x</p:attrName>
                                        </p:attrNameLst>
                                      </p:cBhvr>
                                      <p:tavLst>
                                        <p:tav tm="0">
                                          <p:val>
                                            <p:strVal val="#ppt_x"/>
                                          </p:val>
                                        </p:tav>
                                        <p:tav tm="100000">
                                          <p:val>
                                            <p:strVal val="#ppt_x"/>
                                          </p:val>
                                        </p:tav>
                                      </p:tavLst>
                                    </p:anim>
                                    <p:anim calcmode="lin" valueType="num">
                                      <p:cBhvr additive="base">
                                        <p:cTn id="12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63"/>
                                        </p:tgtEl>
                                        <p:attrNameLst>
                                          <p:attrName>style.visibility</p:attrName>
                                        </p:attrNameLst>
                                      </p:cBhvr>
                                      <p:to>
                                        <p:strVal val="visible"/>
                                      </p:to>
                                    </p:set>
                                    <p:anim calcmode="lin" valueType="num">
                                      <p:cBhvr additive="base">
                                        <p:cTn id="133" dur="500" fill="hold"/>
                                        <p:tgtEl>
                                          <p:spTgt spid="63"/>
                                        </p:tgtEl>
                                        <p:attrNameLst>
                                          <p:attrName>ppt_x</p:attrName>
                                        </p:attrNameLst>
                                      </p:cBhvr>
                                      <p:tavLst>
                                        <p:tav tm="0">
                                          <p:val>
                                            <p:strVal val="#ppt_x"/>
                                          </p:val>
                                        </p:tav>
                                        <p:tav tm="100000">
                                          <p:val>
                                            <p:strVal val="#ppt_x"/>
                                          </p:val>
                                        </p:tav>
                                      </p:tavLst>
                                    </p:anim>
                                    <p:anim calcmode="lin" valueType="num">
                                      <p:cBhvr additive="base">
                                        <p:cTn id="134" dur="500" fill="hold"/>
                                        <p:tgtEl>
                                          <p:spTgt spid="63"/>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60"/>
                                        </p:tgtEl>
                                        <p:attrNameLst>
                                          <p:attrName>style.visibility</p:attrName>
                                        </p:attrNameLst>
                                      </p:cBhvr>
                                      <p:to>
                                        <p:strVal val="visible"/>
                                      </p:to>
                                    </p:set>
                                    <p:anim calcmode="lin" valueType="num">
                                      <p:cBhvr additive="base">
                                        <p:cTn id="137" dur="500" fill="hold"/>
                                        <p:tgtEl>
                                          <p:spTgt spid="60"/>
                                        </p:tgtEl>
                                        <p:attrNameLst>
                                          <p:attrName>ppt_x</p:attrName>
                                        </p:attrNameLst>
                                      </p:cBhvr>
                                      <p:tavLst>
                                        <p:tav tm="0">
                                          <p:val>
                                            <p:strVal val="#ppt_x"/>
                                          </p:val>
                                        </p:tav>
                                        <p:tav tm="100000">
                                          <p:val>
                                            <p:strVal val="#ppt_x"/>
                                          </p:val>
                                        </p:tav>
                                      </p:tavLst>
                                    </p:anim>
                                    <p:anim calcmode="lin" valueType="num">
                                      <p:cBhvr additive="base">
                                        <p:cTn id="138" dur="500" fill="hold"/>
                                        <p:tgtEl>
                                          <p:spTgt spid="60"/>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 calcmode="lin" valueType="num">
                                      <p:cBhvr additive="base">
                                        <p:cTn id="141" dur="500" fill="hold"/>
                                        <p:tgtEl>
                                          <p:spTgt spid="61"/>
                                        </p:tgtEl>
                                        <p:attrNameLst>
                                          <p:attrName>ppt_x</p:attrName>
                                        </p:attrNameLst>
                                      </p:cBhvr>
                                      <p:tavLst>
                                        <p:tav tm="0">
                                          <p:val>
                                            <p:strVal val="#ppt_x"/>
                                          </p:val>
                                        </p:tav>
                                        <p:tav tm="100000">
                                          <p:val>
                                            <p:strVal val="#ppt_x"/>
                                          </p:val>
                                        </p:tav>
                                      </p:tavLst>
                                    </p:anim>
                                    <p:anim calcmode="lin" valueType="num">
                                      <p:cBhvr additive="base">
                                        <p:cTn id="142" dur="500" fill="hold"/>
                                        <p:tgtEl>
                                          <p:spTgt spid="61"/>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96"/>
                                        </p:tgtEl>
                                        <p:attrNameLst>
                                          <p:attrName>style.visibility</p:attrName>
                                        </p:attrNameLst>
                                      </p:cBhvr>
                                      <p:to>
                                        <p:strVal val="visible"/>
                                      </p:to>
                                    </p:set>
                                    <p:anim calcmode="lin" valueType="num">
                                      <p:cBhvr additive="base">
                                        <p:cTn id="145" dur="500" fill="hold"/>
                                        <p:tgtEl>
                                          <p:spTgt spid="96"/>
                                        </p:tgtEl>
                                        <p:attrNameLst>
                                          <p:attrName>ppt_x</p:attrName>
                                        </p:attrNameLst>
                                      </p:cBhvr>
                                      <p:tavLst>
                                        <p:tav tm="0">
                                          <p:val>
                                            <p:strVal val="#ppt_x"/>
                                          </p:val>
                                        </p:tav>
                                        <p:tav tm="100000">
                                          <p:val>
                                            <p:strVal val="#ppt_x"/>
                                          </p:val>
                                        </p:tav>
                                      </p:tavLst>
                                    </p:anim>
                                    <p:anim calcmode="lin" valueType="num">
                                      <p:cBhvr additive="base">
                                        <p:cTn id="146" dur="500" fill="hold"/>
                                        <p:tgtEl>
                                          <p:spTgt spid="96"/>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97"/>
                                        </p:tgtEl>
                                        <p:attrNameLst>
                                          <p:attrName>style.visibility</p:attrName>
                                        </p:attrNameLst>
                                      </p:cBhvr>
                                      <p:to>
                                        <p:strVal val="visible"/>
                                      </p:to>
                                    </p:set>
                                    <p:anim calcmode="lin" valueType="num">
                                      <p:cBhvr additive="base">
                                        <p:cTn id="149" dur="500" fill="hold"/>
                                        <p:tgtEl>
                                          <p:spTgt spid="97"/>
                                        </p:tgtEl>
                                        <p:attrNameLst>
                                          <p:attrName>ppt_x</p:attrName>
                                        </p:attrNameLst>
                                      </p:cBhvr>
                                      <p:tavLst>
                                        <p:tav tm="0">
                                          <p:val>
                                            <p:strVal val="#ppt_x"/>
                                          </p:val>
                                        </p:tav>
                                        <p:tav tm="100000">
                                          <p:val>
                                            <p:strVal val="#ppt_x"/>
                                          </p:val>
                                        </p:tav>
                                      </p:tavLst>
                                    </p:anim>
                                    <p:anim calcmode="lin" valueType="num">
                                      <p:cBhvr additive="base">
                                        <p:cTn id="150" dur="500" fill="hold"/>
                                        <p:tgtEl>
                                          <p:spTgt spid="97"/>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56"/>
                                        </p:tgtEl>
                                        <p:attrNameLst>
                                          <p:attrName>style.visibility</p:attrName>
                                        </p:attrNameLst>
                                      </p:cBhvr>
                                      <p:to>
                                        <p:strVal val="visible"/>
                                      </p:to>
                                    </p:set>
                                    <p:anim calcmode="lin" valueType="num">
                                      <p:cBhvr additive="base">
                                        <p:cTn id="153" dur="500" fill="hold"/>
                                        <p:tgtEl>
                                          <p:spTgt spid="56"/>
                                        </p:tgtEl>
                                        <p:attrNameLst>
                                          <p:attrName>ppt_x</p:attrName>
                                        </p:attrNameLst>
                                      </p:cBhvr>
                                      <p:tavLst>
                                        <p:tav tm="0">
                                          <p:val>
                                            <p:strVal val="#ppt_x"/>
                                          </p:val>
                                        </p:tav>
                                        <p:tav tm="100000">
                                          <p:val>
                                            <p:strVal val="#ppt_x"/>
                                          </p:val>
                                        </p:tav>
                                      </p:tavLst>
                                    </p:anim>
                                    <p:anim calcmode="lin" valueType="num">
                                      <p:cBhvr additive="base">
                                        <p:cTn id="154" dur="500" fill="hold"/>
                                        <p:tgtEl>
                                          <p:spTgt spid="56"/>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54"/>
                                        </p:tgtEl>
                                        <p:attrNameLst>
                                          <p:attrName>style.visibility</p:attrName>
                                        </p:attrNameLst>
                                      </p:cBhvr>
                                      <p:to>
                                        <p:strVal val="visible"/>
                                      </p:to>
                                    </p:set>
                                    <p:anim calcmode="lin" valueType="num">
                                      <p:cBhvr additive="base">
                                        <p:cTn id="157" dur="500" fill="hold"/>
                                        <p:tgtEl>
                                          <p:spTgt spid="54"/>
                                        </p:tgtEl>
                                        <p:attrNameLst>
                                          <p:attrName>ppt_x</p:attrName>
                                        </p:attrNameLst>
                                      </p:cBhvr>
                                      <p:tavLst>
                                        <p:tav tm="0">
                                          <p:val>
                                            <p:strVal val="#ppt_x"/>
                                          </p:val>
                                        </p:tav>
                                        <p:tav tm="100000">
                                          <p:val>
                                            <p:strVal val="#ppt_x"/>
                                          </p:val>
                                        </p:tav>
                                      </p:tavLst>
                                    </p:anim>
                                    <p:anim calcmode="lin" valueType="num">
                                      <p:cBhvr additive="base">
                                        <p:cTn id="15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ppt_x"/>
                                          </p:val>
                                        </p:tav>
                                        <p:tav tm="100000">
                                          <p:val>
                                            <p:strVal val="#ppt_x"/>
                                          </p:val>
                                        </p:tav>
                                      </p:tavLst>
                                    </p:anim>
                                    <p:anim calcmode="lin" valueType="num">
                                      <p:cBhvr additive="base">
                                        <p:cTn id="164" dur="500" fill="hold"/>
                                        <p:tgtEl>
                                          <p:spTgt spid="102"/>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77"/>
                                        </p:tgtEl>
                                        <p:attrNameLst>
                                          <p:attrName>style.visibility</p:attrName>
                                        </p:attrNameLst>
                                      </p:cBhvr>
                                      <p:to>
                                        <p:strVal val="visible"/>
                                      </p:to>
                                    </p:set>
                                    <p:anim calcmode="lin" valueType="num">
                                      <p:cBhvr additive="base">
                                        <p:cTn id="167" dur="500" fill="hold"/>
                                        <p:tgtEl>
                                          <p:spTgt spid="77"/>
                                        </p:tgtEl>
                                        <p:attrNameLst>
                                          <p:attrName>ppt_x</p:attrName>
                                        </p:attrNameLst>
                                      </p:cBhvr>
                                      <p:tavLst>
                                        <p:tav tm="0">
                                          <p:val>
                                            <p:strVal val="#ppt_x"/>
                                          </p:val>
                                        </p:tav>
                                        <p:tav tm="100000">
                                          <p:val>
                                            <p:strVal val="#ppt_x"/>
                                          </p:val>
                                        </p:tav>
                                      </p:tavLst>
                                    </p:anim>
                                    <p:anim calcmode="lin" valueType="num">
                                      <p:cBhvr additive="base">
                                        <p:cTn id="168" dur="500" fill="hold"/>
                                        <p:tgtEl>
                                          <p:spTgt spid="77"/>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74"/>
                                        </p:tgtEl>
                                        <p:attrNameLst>
                                          <p:attrName>style.visibility</p:attrName>
                                        </p:attrNameLst>
                                      </p:cBhvr>
                                      <p:to>
                                        <p:strVal val="visible"/>
                                      </p:to>
                                    </p:set>
                                    <p:anim calcmode="lin" valueType="num">
                                      <p:cBhvr additive="base">
                                        <p:cTn id="171" dur="500" fill="hold"/>
                                        <p:tgtEl>
                                          <p:spTgt spid="74"/>
                                        </p:tgtEl>
                                        <p:attrNameLst>
                                          <p:attrName>ppt_x</p:attrName>
                                        </p:attrNameLst>
                                      </p:cBhvr>
                                      <p:tavLst>
                                        <p:tav tm="0">
                                          <p:val>
                                            <p:strVal val="#ppt_x"/>
                                          </p:val>
                                        </p:tav>
                                        <p:tav tm="100000">
                                          <p:val>
                                            <p:strVal val="#ppt_x"/>
                                          </p:val>
                                        </p:tav>
                                      </p:tavLst>
                                    </p:anim>
                                    <p:anim calcmode="lin" valueType="num">
                                      <p:cBhvr additive="base">
                                        <p:cTn id="172" dur="500" fill="hold"/>
                                        <p:tgtEl>
                                          <p:spTgt spid="74"/>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additive="base">
                                        <p:cTn id="175" dur="500" fill="hold"/>
                                        <p:tgtEl>
                                          <p:spTgt spid="67"/>
                                        </p:tgtEl>
                                        <p:attrNameLst>
                                          <p:attrName>ppt_x</p:attrName>
                                        </p:attrNameLst>
                                      </p:cBhvr>
                                      <p:tavLst>
                                        <p:tav tm="0">
                                          <p:val>
                                            <p:strVal val="#ppt_x"/>
                                          </p:val>
                                        </p:tav>
                                        <p:tav tm="100000">
                                          <p:val>
                                            <p:strVal val="#ppt_x"/>
                                          </p:val>
                                        </p:tav>
                                      </p:tavLst>
                                    </p:anim>
                                    <p:anim calcmode="lin" valueType="num">
                                      <p:cBhvr additive="base">
                                        <p:cTn id="176" dur="500" fill="hold"/>
                                        <p:tgtEl>
                                          <p:spTgt spid="6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70"/>
                                        </p:tgtEl>
                                        <p:attrNameLst>
                                          <p:attrName>style.visibility</p:attrName>
                                        </p:attrNameLst>
                                      </p:cBhvr>
                                      <p:to>
                                        <p:strVal val="visible"/>
                                      </p:to>
                                    </p:set>
                                    <p:anim calcmode="lin" valueType="num">
                                      <p:cBhvr additive="base">
                                        <p:cTn id="179" dur="500" fill="hold"/>
                                        <p:tgtEl>
                                          <p:spTgt spid="70"/>
                                        </p:tgtEl>
                                        <p:attrNameLst>
                                          <p:attrName>ppt_x</p:attrName>
                                        </p:attrNameLst>
                                      </p:cBhvr>
                                      <p:tavLst>
                                        <p:tav tm="0">
                                          <p:val>
                                            <p:strVal val="#ppt_x"/>
                                          </p:val>
                                        </p:tav>
                                        <p:tav tm="100000">
                                          <p:val>
                                            <p:strVal val="#ppt_x"/>
                                          </p:val>
                                        </p:tav>
                                      </p:tavLst>
                                    </p:anim>
                                    <p:anim calcmode="lin" valueType="num">
                                      <p:cBhvr additive="base">
                                        <p:cTn id="18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78"/>
                                        </p:tgtEl>
                                        <p:attrNameLst>
                                          <p:attrName>style.visibility</p:attrName>
                                        </p:attrNameLst>
                                      </p:cBhvr>
                                      <p:to>
                                        <p:strVal val="visible"/>
                                      </p:to>
                                    </p:set>
                                    <p:anim calcmode="lin" valueType="num">
                                      <p:cBhvr additive="base">
                                        <p:cTn id="185" dur="500" fill="hold"/>
                                        <p:tgtEl>
                                          <p:spTgt spid="78"/>
                                        </p:tgtEl>
                                        <p:attrNameLst>
                                          <p:attrName>ppt_x</p:attrName>
                                        </p:attrNameLst>
                                      </p:cBhvr>
                                      <p:tavLst>
                                        <p:tav tm="0">
                                          <p:val>
                                            <p:strVal val="#ppt_x"/>
                                          </p:val>
                                        </p:tav>
                                        <p:tav tm="100000">
                                          <p:val>
                                            <p:strVal val="#ppt_x"/>
                                          </p:val>
                                        </p:tav>
                                      </p:tavLst>
                                    </p:anim>
                                    <p:anim calcmode="lin" valueType="num">
                                      <p:cBhvr additive="base">
                                        <p:cTn id="186" dur="500" fill="hold"/>
                                        <p:tgtEl>
                                          <p:spTgt spid="78"/>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73"/>
                                        </p:tgtEl>
                                        <p:attrNameLst>
                                          <p:attrName>style.visibility</p:attrName>
                                        </p:attrNameLst>
                                      </p:cBhvr>
                                      <p:to>
                                        <p:strVal val="visible"/>
                                      </p:to>
                                    </p:set>
                                    <p:anim calcmode="lin" valueType="num">
                                      <p:cBhvr additive="base">
                                        <p:cTn id="189" dur="500" fill="hold"/>
                                        <p:tgtEl>
                                          <p:spTgt spid="73"/>
                                        </p:tgtEl>
                                        <p:attrNameLst>
                                          <p:attrName>ppt_x</p:attrName>
                                        </p:attrNameLst>
                                      </p:cBhvr>
                                      <p:tavLst>
                                        <p:tav tm="0">
                                          <p:val>
                                            <p:strVal val="#ppt_x"/>
                                          </p:val>
                                        </p:tav>
                                        <p:tav tm="100000">
                                          <p:val>
                                            <p:strVal val="#ppt_x"/>
                                          </p:val>
                                        </p:tav>
                                      </p:tavLst>
                                    </p:anim>
                                    <p:anim calcmode="lin" valueType="num">
                                      <p:cBhvr additive="base">
                                        <p:cTn id="190" dur="500" fill="hold"/>
                                        <p:tgtEl>
                                          <p:spTgt spid="73"/>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68"/>
                                        </p:tgtEl>
                                        <p:attrNameLst>
                                          <p:attrName>style.visibility</p:attrName>
                                        </p:attrNameLst>
                                      </p:cBhvr>
                                      <p:to>
                                        <p:strVal val="visible"/>
                                      </p:to>
                                    </p:set>
                                    <p:anim calcmode="lin" valueType="num">
                                      <p:cBhvr additive="base">
                                        <p:cTn id="193" dur="500" fill="hold"/>
                                        <p:tgtEl>
                                          <p:spTgt spid="68"/>
                                        </p:tgtEl>
                                        <p:attrNameLst>
                                          <p:attrName>ppt_x</p:attrName>
                                        </p:attrNameLst>
                                      </p:cBhvr>
                                      <p:tavLst>
                                        <p:tav tm="0">
                                          <p:val>
                                            <p:strVal val="#ppt_x"/>
                                          </p:val>
                                        </p:tav>
                                        <p:tav tm="100000">
                                          <p:val>
                                            <p:strVal val="#ppt_x"/>
                                          </p:val>
                                        </p:tav>
                                      </p:tavLst>
                                    </p:anim>
                                    <p:anim calcmode="lin" valueType="num">
                                      <p:cBhvr additive="base">
                                        <p:cTn id="194" dur="500" fill="hold"/>
                                        <p:tgtEl>
                                          <p:spTgt spid="68"/>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65"/>
                                        </p:tgtEl>
                                        <p:attrNameLst>
                                          <p:attrName>style.visibility</p:attrName>
                                        </p:attrNameLst>
                                      </p:cBhvr>
                                      <p:to>
                                        <p:strVal val="visible"/>
                                      </p:to>
                                    </p:set>
                                    <p:anim calcmode="lin" valueType="num">
                                      <p:cBhvr additive="base">
                                        <p:cTn id="197" dur="500" fill="hold"/>
                                        <p:tgtEl>
                                          <p:spTgt spid="65"/>
                                        </p:tgtEl>
                                        <p:attrNameLst>
                                          <p:attrName>ppt_x</p:attrName>
                                        </p:attrNameLst>
                                      </p:cBhvr>
                                      <p:tavLst>
                                        <p:tav tm="0">
                                          <p:val>
                                            <p:strVal val="#ppt_x"/>
                                          </p:val>
                                        </p:tav>
                                        <p:tav tm="100000">
                                          <p:val>
                                            <p:strVal val="#ppt_x"/>
                                          </p:val>
                                        </p:tav>
                                      </p:tavLst>
                                    </p:anim>
                                    <p:anim calcmode="lin" valueType="num">
                                      <p:cBhvr additive="base">
                                        <p:cTn id="198" dur="500" fill="hold"/>
                                        <p:tgtEl>
                                          <p:spTgt spid="65"/>
                                        </p:tgtEl>
                                        <p:attrNameLst>
                                          <p:attrName>ppt_y</p:attrName>
                                        </p:attrNameLst>
                                      </p:cBhvr>
                                      <p:tavLst>
                                        <p:tav tm="0">
                                          <p:val>
                                            <p:strVal val="1+#ppt_h/2"/>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66"/>
                                        </p:tgtEl>
                                        <p:attrNameLst>
                                          <p:attrName>style.visibility</p:attrName>
                                        </p:attrNameLst>
                                      </p:cBhvr>
                                      <p:to>
                                        <p:strVal val="visible"/>
                                      </p:to>
                                    </p:set>
                                    <p:anim calcmode="lin" valueType="num">
                                      <p:cBhvr additive="base">
                                        <p:cTn id="201" dur="500" fill="hold"/>
                                        <p:tgtEl>
                                          <p:spTgt spid="66"/>
                                        </p:tgtEl>
                                        <p:attrNameLst>
                                          <p:attrName>ppt_x</p:attrName>
                                        </p:attrNameLst>
                                      </p:cBhvr>
                                      <p:tavLst>
                                        <p:tav tm="0">
                                          <p:val>
                                            <p:strVal val="#ppt_x"/>
                                          </p:val>
                                        </p:tav>
                                        <p:tav tm="100000">
                                          <p:val>
                                            <p:strVal val="#ppt_x"/>
                                          </p:val>
                                        </p:tav>
                                      </p:tavLst>
                                    </p:anim>
                                    <p:anim calcmode="lin" valueType="num">
                                      <p:cBhvr additive="base">
                                        <p:cTn id="202" dur="500" fill="hold"/>
                                        <p:tgtEl>
                                          <p:spTgt spid="66"/>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75"/>
                                        </p:tgtEl>
                                        <p:attrNameLst>
                                          <p:attrName>style.visibility</p:attrName>
                                        </p:attrNameLst>
                                      </p:cBhvr>
                                      <p:to>
                                        <p:strVal val="visible"/>
                                      </p:to>
                                    </p:set>
                                    <p:anim calcmode="lin" valueType="num">
                                      <p:cBhvr additive="base">
                                        <p:cTn id="205" dur="500" fill="hold"/>
                                        <p:tgtEl>
                                          <p:spTgt spid="75"/>
                                        </p:tgtEl>
                                        <p:attrNameLst>
                                          <p:attrName>ppt_x</p:attrName>
                                        </p:attrNameLst>
                                      </p:cBhvr>
                                      <p:tavLst>
                                        <p:tav tm="0">
                                          <p:val>
                                            <p:strVal val="#ppt_x"/>
                                          </p:val>
                                        </p:tav>
                                        <p:tav tm="100000">
                                          <p:val>
                                            <p:strVal val="#ppt_x"/>
                                          </p:val>
                                        </p:tav>
                                      </p:tavLst>
                                    </p:anim>
                                    <p:anim calcmode="lin" valueType="num">
                                      <p:cBhvr additive="base">
                                        <p:cTn id="20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nodeType="clickEffect">
                                  <p:stCondLst>
                                    <p:cond delay="0"/>
                                  </p:stCondLst>
                                  <p:childTnLst>
                                    <p:set>
                                      <p:cBhvr>
                                        <p:cTn id="210" dur="1" fill="hold">
                                          <p:stCondLst>
                                            <p:cond delay="0"/>
                                          </p:stCondLst>
                                        </p:cTn>
                                        <p:tgtEl>
                                          <p:spTgt spid="69"/>
                                        </p:tgtEl>
                                        <p:attrNameLst>
                                          <p:attrName>style.visibility</p:attrName>
                                        </p:attrNameLst>
                                      </p:cBhvr>
                                      <p:to>
                                        <p:strVal val="visible"/>
                                      </p:to>
                                    </p:set>
                                    <p:anim calcmode="lin" valueType="num">
                                      <p:cBhvr additive="base">
                                        <p:cTn id="211" dur="500" fill="hold"/>
                                        <p:tgtEl>
                                          <p:spTgt spid="69"/>
                                        </p:tgtEl>
                                        <p:attrNameLst>
                                          <p:attrName>ppt_x</p:attrName>
                                        </p:attrNameLst>
                                      </p:cBhvr>
                                      <p:tavLst>
                                        <p:tav tm="0">
                                          <p:val>
                                            <p:strVal val="#ppt_x"/>
                                          </p:val>
                                        </p:tav>
                                        <p:tav tm="100000">
                                          <p:val>
                                            <p:strVal val="#ppt_x"/>
                                          </p:val>
                                        </p:tav>
                                      </p:tavLst>
                                    </p:anim>
                                    <p:anim calcmode="lin" valueType="num">
                                      <p:cBhvr additive="base">
                                        <p:cTn id="212" dur="500" fill="hold"/>
                                        <p:tgtEl>
                                          <p:spTgt spid="69"/>
                                        </p:tgtEl>
                                        <p:attrNameLst>
                                          <p:attrName>ppt_y</p:attrName>
                                        </p:attrNameLst>
                                      </p:cBhvr>
                                      <p:tavLst>
                                        <p:tav tm="0">
                                          <p:val>
                                            <p:strVal val="1+#ppt_h/2"/>
                                          </p:val>
                                        </p:tav>
                                        <p:tav tm="100000">
                                          <p:val>
                                            <p:strVal val="#ppt_y"/>
                                          </p:val>
                                        </p:tav>
                                      </p:tavLst>
                                    </p:anim>
                                  </p:childTnLst>
                                </p:cTn>
                              </p:par>
                              <p:par>
                                <p:cTn id="213" presetID="2" presetClass="entr" presetSubtype="4" fill="hold" nodeType="withEffect">
                                  <p:stCondLst>
                                    <p:cond delay="0"/>
                                  </p:stCondLst>
                                  <p:childTnLst>
                                    <p:set>
                                      <p:cBhvr>
                                        <p:cTn id="214" dur="1" fill="hold">
                                          <p:stCondLst>
                                            <p:cond delay="0"/>
                                          </p:stCondLst>
                                        </p:cTn>
                                        <p:tgtEl>
                                          <p:spTgt spid="29"/>
                                        </p:tgtEl>
                                        <p:attrNameLst>
                                          <p:attrName>style.visibility</p:attrName>
                                        </p:attrNameLst>
                                      </p:cBhvr>
                                      <p:to>
                                        <p:strVal val="visible"/>
                                      </p:to>
                                    </p:set>
                                    <p:anim calcmode="lin" valueType="num">
                                      <p:cBhvr additive="base">
                                        <p:cTn id="215" dur="500" fill="hold"/>
                                        <p:tgtEl>
                                          <p:spTgt spid="29"/>
                                        </p:tgtEl>
                                        <p:attrNameLst>
                                          <p:attrName>ppt_x</p:attrName>
                                        </p:attrNameLst>
                                      </p:cBhvr>
                                      <p:tavLst>
                                        <p:tav tm="0">
                                          <p:val>
                                            <p:strVal val="#ppt_x"/>
                                          </p:val>
                                        </p:tav>
                                        <p:tav tm="100000">
                                          <p:val>
                                            <p:strVal val="#ppt_x"/>
                                          </p:val>
                                        </p:tav>
                                      </p:tavLst>
                                    </p:anim>
                                    <p:anim calcmode="lin" valueType="num">
                                      <p:cBhvr additive="base">
                                        <p:cTn id="2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 presetClass="entr" presetSubtype="4" fill="hold" nodeType="clickEffect">
                                  <p:stCondLst>
                                    <p:cond delay="0"/>
                                  </p:stCondLst>
                                  <p:childTnLst>
                                    <p:set>
                                      <p:cBhvr>
                                        <p:cTn id="220" dur="1" fill="hold">
                                          <p:stCondLst>
                                            <p:cond delay="0"/>
                                          </p:stCondLst>
                                        </p:cTn>
                                        <p:tgtEl>
                                          <p:spTgt spid="114"/>
                                        </p:tgtEl>
                                        <p:attrNameLst>
                                          <p:attrName>style.visibility</p:attrName>
                                        </p:attrNameLst>
                                      </p:cBhvr>
                                      <p:to>
                                        <p:strVal val="visible"/>
                                      </p:to>
                                    </p:set>
                                    <p:anim calcmode="lin" valueType="num">
                                      <p:cBhvr additive="base">
                                        <p:cTn id="221" dur="500" fill="hold"/>
                                        <p:tgtEl>
                                          <p:spTgt spid="114"/>
                                        </p:tgtEl>
                                        <p:attrNameLst>
                                          <p:attrName>ppt_x</p:attrName>
                                        </p:attrNameLst>
                                      </p:cBhvr>
                                      <p:tavLst>
                                        <p:tav tm="0">
                                          <p:val>
                                            <p:strVal val="#ppt_x"/>
                                          </p:val>
                                        </p:tav>
                                        <p:tav tm="100000">
                                          <p:val>
                                            <p:strVal val="#ppt_x"/>
                                          </p:val>
                                        </p:tav>
                                      </p:tavLst>
                                    </p:anim>
                                    <p:anim calcmode="lin" valueType="num">
                                      <p:cBhvr additive="base">
                                        <p:cTn id="222" dur="500" fill="hold"/>
                                        <p:tgtEl>
                                          <p:spTgt spid="114"/>
                                        </p:tgtEl>
                                        <p:attrNameLst>
                                          <p:attrName>ppt_y</p:attrName>
                                        </p:attrNameLst>
                                      </p:cBhvr>
                                      <p:tavLst>
                                        <p:tav tm="0">
                                          <p:val>
                                            <p:strVal val="1+#ppt_h/2"/>
                                          </p:val>
                                        </p:tav>
                                        <p:tav tm="100000">
                                          <p:val>
                                            <p:strVal val="#ppt_y"/>
                                          </p:val>
                                        </p:tav>
                                      </p:tavLst>
                                    </p:anim>
                                  </p:childTnLst>
                                </p:cTn>
                              </p:par>
                              <p:par>
                                <p:cTn id="223" presetID="2" presetClass="entr" presetSubtype="4" fill="hold" nodeType="withEffect">
                                  <p:stCondLst>
                                    <p:cond delay="0"/>
                                  </p:stCondLst>
                                  <p:childTnLst>
                                    <p:set>
                                      <p:cBhvr>
                                        <p:cTn id="224" dur="1" fill="hold">
                                          <p:stCondLst>
                                            <p:cond delay="0"/>
                                          </p:stCondLst>
                                        </p:cTn>
                                        <p:tgtEl>
                                          <p:spTgt spid="105"/>
                                        </p:tgtEl>
                                        <p:attrNameLst>
                                          <p:attrName>style.visibility</p:attrName>
                                        </p:attrNameLst>
                                      </p:cBhvr>
                                      <p:to>
                                        <p:strVal val="visible"/>
                                      </p:to>
                                    </p:set>
                                    <p:anim calcmode="lin" valueType="num">
                                      <p:cBhvr additive="base">
                                        <p:cTn id="225" dur="500" fill="hold"/>
                                        <p:tgtEl>
                                          <p:spTgt spid="105"/>
                                        </p:tgtEl>
                                        <p:attrNameLst>
                                          <p:attrName>ppt_x</p:attrName>
                                        </p:attrNameLst>
                                      </p:cBhvr>
                                      <p:tavLst>
                                        <p:tav tm="0">
                                          <p:val>
                                            <p:strVal val="#ppt_x"/>
                                          </p:val>
                                        </p:tav>
                                        <p:tav tm="100000">
                                          <p:val>
                                            <p:strVal val="#ppt_x"/>
                                          </p:val>
                                        </p:tav>
                                      </p:tavLst>
                                    </p:anim>
                                    <p:anim calcmode="lin" valueType="num">
                                      <p:cBhvr additive="base">
                                        <p:cTn id="226" dur="500" fill="hold"/>
                                        <p:tgtEl>
                                          <p:spTgt spid="105"/>
                                        </p:tgtEl>
                                        <p:attrNameLst>
                                          <p:attrName>ppt_y</p:attrName>
                                        </p:attrNameLst>
                                      </p:cBhvr>
                                      <p:tavLst>
                                        <p:tav tm="0">
                                          <p:val>
                                            <p:strVal val="1+#ppt_h/2"/>
                                          </p:val>
                                        </p:tav>
                                        <p:tav tm="100000">
                                          <p:val>
                                            <p:strVal val="#ppt_y"/>
                                          </p:val>
                                        </p:tav>
                                      </p:tavLst>
                                    </p:anim>
                                  </p:childTnLst>
                                </p:cTn>
                              </p:par>
                              <p:par>
                                <p:cTn id="227" presetID="2" presetClass="entr" presetSubtype="4" fill="hold" nodeType="withEffect">
                                  <p:stCondLst>
                                    <p:cond delay="0"/>
                                  </p:stCondLst>
                                  <p:childTnLst>
                                    <p:set>
                                      <p:cBhvr>
                                        <p:cTn id="228" dur="1" fill="hold">
                                          <p:stCondLst>
                                            <p:cond delay="0"/>
                                          </p:stCondLst>
                                        </p:cTn>
                                        <p:tgtEl>
                                          <p:spTgt spid="116"/>
                                        </p:tgtEl>
                                        <p:attrNameLst>
                                          <p:attrName>style.visibility</p:attrName>
                                        </p:attrNameLst>
                                      </p:cBhvr>
                                      <p:to>
                                        <p:strVal val="visible"/>
                                      </p:to>
                                    </p:set>
                                    <p:anim calcmode="lin" valueType="num">
                                      <p:cBhvr additive="base">
                                        <p:cTn id="229" dur="500" fill="hold"/>
                                        <p:tgtEl>
                                          <p:spTgt spid="116"/>
                                        </p:tgtEl>
                                        <p:attrNameLst>
                                          <p:attrName>ppt_x</p:attrName>
                                        </p:attrNameLst>
                                      </p:cBhvr>
                                      <p:tavLst>
                                        <p:tav tm="0">
                                          <p:val>
                                            <p:strVal val="#ppt_x"/>
                                          </p:val>
                                        </p:tav>
                                        <p:tav tm="100000">
                                          <p:val>
                                            <p:strVal val="#ppt_x"/>
                                          </p:val>
                                        </p:tav>
                                      </p:tavLst>
                                    </p:anim>
                                    <p:anim calcmode="lin" valueType="num">
                                      <p:cBhvr additive="base">
                                        <p:cTn id="230" dur="500" fill="hold"/>
                                        <p:tgtEl>
                                          <p:spTgt spid="116"/>
                                        </p:tgtEl>
                                        <p:attrNameLst>
                                          <p:attrName>ppt_y</p:attrName>
                                        </p:attrNameLst>
                                      </p:cBhvr>
                                      <p:tavLst>
                                        <p:tav tm="0">
                                          <p:val>
                                            <p:strVal val="1+#ppt_h/2"/>
                                          </p:val>
                                        </p:tav>
                                        <p:tav tm="100000">
                                          <p:val>
                                            <p:strVal val="#ppt_y"/>
                                          </p:val>
                                        </p:tav>
                                      </p:tavLst>
                                    </p:anim>
                                  </p:childTnLst>
                                </p:cTn>
                              </p:par>
                              <p:par>
                                <p:cTn id="231" presetID="2" presetClass="entr" presetSubtype="4" fill="hold" nodeType="withEffect">
                                  <p:stCondLst>
                                    <p:cond delay="0"/>
                                  </p:stCondLst>
                                  <p:childTnLst>
                                    <p:set>
                                      <p:cBhvr>
                                        <p:cTn id="232" dur="1" fill="hold">
                                          <p:stCondLst>
                                            <p:cond delay="0"/>
                                          </p:stCondLst>
                                        </p:cTn>
                                        <p:tgtEl>
                                          <p:spTgt spid="42"/>
                                        </p:tgtEl>
                                        <p:attrNameLst>
                                          <p:attrName>style.visibility</p:attrName>
                                        </p:attrNameLst>
                                      </p:cBhvr>
                                      <p:to>
                                        <p:strVal val="visible"/>
                                      </p:to>
                                    </p:set>
                                    <p:anim calcmode="lin" valueType="num">
                                      <p:cBhvr additive="base">
                                        <p:cTn id="233" dur="500" fill="hold"/>
                                        <p:tgtEl>
                                          <p:spTgt spid="42"/>
                                        </p:tgtEl>
                                        <p:attrNameLst>
                                          <p:attrName>ppt_x</p:attrName>
                                        </p:attrNameLst>
                                      </p:cBhvr>
                                      <p:tavLst>
                                        <p:tav tm="0">
                                          <p:val>
                                            <p:strVal val="#ppt_x"/>
                                          </p:val>
                                        </p:tav>
                                        <p:tav tm="100000">
                                          <p:val>
                                            <p:strVal val="#ppt_x"/>
                                          </p:val>
                                        </p:tav>
                                      </p:tavLst>
                                    </p:anim>
                                    <p:anim calcmode="lin" valueType="num">
                                      <p:cBhvr additive="base">
                                        <p:cTn id="23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2" presetClass="entr" presetSubtype="4" fill="hold" nodeType="clickEffect">
                                  <p:stCondLst>
                                    <p:cond delay="0"/>
                                  </p:stCondLst>
                                  <p:childTnLst>
                                    <p:set>
                                      <p:cBhvr>
                                        <p:cTn id="238" dur="1" fill="hold">
                                          <p:stCondLst>
                                            <p:cond delay="0"/>
                                          </p:stCondLst>
                                        </p:cTn>
                                        <p:tgtEl>
                                          <p:spTgt spid="101"/>
                                        </p:tgtEl>
                                        <p:attrNameLst>
                                          <p:attrName>style.visibility</p:attrName>
                                        </p:attrNameLst>
                                      </p:cBhvr>
                                      <p:to>
                                        <p:strVal val="visible"/>
                                      </p:to>
                                    </p:set>
                                    <p:anim calcmode="lin" valueType="num">
                                      <p:cBhvr additive="base">
                                        <p:cTn id="239" dur="500" fill="hold"/>
                                        <p:tgtEl>
                                          <p:spTgt spid="101"/>
                                        </p:tgtEl>
                                        <p:attrNameLst>
                                          <p:attrName>ppt_x</p:attrName>
                                        </p:attrNameLst>
                                      </p:cBhvr>
                                      <p:tavLst>
                                        <p:tav tm="0">
                                          <p:val>
                                            <p:strVal val="#ppt_x"/>
                                          </p:val>
                                        </p:tav>
                                        <p:tav tm="100000">
                                          <p:val>
                                            <p:strVal val="#ppt_x"/>
                                          </p:val>
                                        </p:tav>
                                      </p:tavLst>
                                    </p:anim>
                                    <p:anim calcmode="lin" valueType="num">
                                      <p:cBhvr additive="base">
                                        <p:cTn id="240" dur="500" fill="hold"/>
                                        <p:tgtEl>
                                          <p:spTgt spid="101"/>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98"/>
                                        </p:tgtEl>
                                        <p:attrNameLst>
                                          <p:attrName>style.visibility</p:attrName>
                                        </p:attrNameLst>
                                      </p:cBhvr>
                                      <p:to>
                                        <p:strVal val="visible"/>
                                      </p:to>
                                    </p:set>
                                    <p:anim calcmode="lin" valueType="num">
                                      <p:cBhvr additive="base">
                                        <p:cTn id="243" dur="500" fill="hold"/>
                                        <p:tgtEl>
                                          <p:spTgt spid="98"/>
                                        </p:tgtEl>
                                        <p:attrNameLst>
                                          <p:attrName>ppt_x</p:attrName>
                                        </p:attrNameLst>
                                      </p:cBhvr>
                                      <p:tavLst>
                                        <p:tav tm="0">
                                          <p:val>
                                            <p:strVal val="#ppt_x"/>
                                          </p:val>
                                        </p:tav>
                                        <p:tav tm="100000">
                                          <p:val>
                                            <p:strVal val="#ppt_x"/>
                                          </p:val>
                                        </p:tav>
                                      </p:tavLst>
                                    </p:anim>
                                    <p:anim calcmode="lin" valueType="num">
                                      <p:cBhvr additive="base">
                                        <p:cTn id="244" dur="500" fill="hold"/>
                                        <p:tgtEl>
                                          <p:spTgt spid="98"/>
                                        </p:tgtEl>
                                        <p:attrNameLst>
                                          <p:attrName>ppt_y</p:attrName>
                                        </p:attrNameLst>
                                      </p:cBhvr>
                                      <p:tavLst>
                                        <p:tav tm="0">
                                          <p:val>
                                            <p:strVal val="1+#ppt_h/2"/>
                                          </p:val>
                                        </p:tav>
                                        <p:tav tm="100000">
                                          <p:val>
                                            <p:strVal val="#ppt_y"/>
                                          </p:val>
                                        </p:tav>
                                      </p:tavLst>
                                    </p:anim>
                                  </p:childTnLst>
                                </p:cTn>
                              </p:par>
                              <p:par>
                                <p:cTn id="245" presetID="2" presetClass="entr" presetSubtype="4" fill="hold" nodeType="withEffect">
                                  <p:stCondLst>
                                    <p:cond delay="0"/>
                                  </p:stCondLst>
                                  <p:childTnLst>
                                    <p:set>
                                      <p:cBhvr>
                                        <p:cTn id="246" dur="1" fill="hold">
                                          <p:stCondLst>
                                            <p:cond delay="0"/>
                                          </p:stCondLst>
                                        </p:cTn>
                                        <p:tgtEl>
                                          <p:spTgt spid="104"/>
                                        </p:tgtEl>
                                        <p:attrNameLst>
                                          <p:attrName>style.visibility</p:attrName>
                                        </p:attrNameLst>
                                      </p:cBhvr>
                                      <p:to>
                                        <p:strVal val="visible"/>
                                      </p:to>
                                    </p:set>
                                    <p:anim calcmode="lin" valueType="num">
                                      <p:cBhvr additive="base">
                                        <p:cTn id="247" dur="500" fill="hold"/>
                                        <p:tgtEl>
                                          <p:spTgt spid="104"/>
                                        </p:tgtEl>
                                        <p:attrNameLst>
                                          <p:attrName>ppt_x</p:attrName>
                                        </p:attrNameLst>
                                      </p:cBhvr>
                                      <p:tavLst>
                                        <p:tav tm="0">
                                          <p:val>
                                            <p:strVal val="#ppt_x"/>
                                          </p:val>
                                        </p:tav>
                                        <p:tav tm="100000">
                                          <p:val>
                                            <p:strVal val="#ppt_x"/>
                                          </p:val>
                                        </p:tav>
                                      </p:tavLst>
                                    </p:anim>
                                    <p:anim calcmode="lin" valueType="num">
                                      <p:cBhvr additive="base">
                                        <p:cTn id="248" dur="500" fill="hold"/>
                                        <p:tgtEl>
                                          <p:spTgt spid="10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03"/>
                                        </p:tgtEl>
                                        <p:attrNameLst>
                                          <p:attrName>style.visibility</p:attrName>
                                        </p:attrNameLst>
                                      </p:cBhvr>
                                      <p:to>
                                        <p:strVal val="visible"/>
                                      </p:to>
                                    </p:set>
                                    <p:anim calcmode="lin" valueType="num">
                                      <p:cBhvr additive="base">
                                        <p:cTn id="251" dur="500" fill="hold"/>
                                        <p:tgtEl>
                                          <p:spTgt spid="103"/>
                                        </p:tgtEl>
                                        <p:attrNameLst>
                                          <p:attrName>ppt_x</p:attrName>
                                        </p:attrNameLst>
                                      </p:cBhvr>
                                      <p:tavLst>
                                        <p:tav tm="0">
                                          <p:val>
                                            <p:strVal val="#ppt_x"/>
                                          </p:val>
                                        </p:tav>
                                        <p:tav tm="100000">
                                          <p:val>
                                            <p:strVal val="#ppt_x"/>
                                          </p:val>
                                        </p:tav>
                                      </p:tavLst>
                                    </p:anim>
                                    <p:anim calcmode="lin" valueType="num">
                                      <p:cBhvr additive="base">
                                        <p:cTn id="252"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8" grpId="0"/>
      <p:bldP spid="19" grpId="0" animBg="1"/>
      <p:bldP spid="20" grpId="0"/>
      <p:bldP spid="21" grpId="0"/>
      <p:bldP spid="25" grpId="0" animBg="1"/>
      <p:bldP spid="46" grpId="0"/>
      <p:bldP spid="54" grpId="0" animBg="1"/>
      <p:bldP spid="55" grpId="0"/>
      <p:bldP spid="56" grpId="0" animBg="1"/>
      <p:bldP spid="61" grpId="0"/>
      <p:bldP spid="63" grpId="0"/>
      <p:bldP spid="64" grpId="0"/>
      <p:bldP spid="65" grpId="0" animBg="1"/>
      <p:bldP spid="67" grpId="0" animBg="1"/>
      <p:bldP spid="68" grpId="0" animBg="1"/>
      <p:bldP spid="70" grpId="0"/>
      <p:bldP spid="73" grpId="0"/>
      <p:bldP spid="74" grpId="0"/>
      <p:bldP spid="75" grpId="0"/>
      <p:bldP spid="79" grpId="0"/>
      <p:bldP spid="84" grpId="0"/>
      <p:bldP spid="92" grpId="0"/>
      <p:bldP spid="93" grpId="0"/>
      <p:bldP spid="94" grpId="0"/>
      <p:bldP spid="1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FA57D-2BFC-CA16-6B10-AEBA19053E7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439B783-28D4-052D-340B-2073CB375274}"/>
              </a:ext>
            </a:extLst>
          </p:cNvPr>
          <p:cNvGrpSpPr/>
          <p:nvPr/>
        </p:nvGrpSpPr>
        <p:grpSpPr>
          <a:xfrm>
            <a:off x="250175" y="331428"/>
            <a:ext cx="5212486" cy="1304342"/>
            <a:chOff x="202341" y="329019"/>
            <a:chExt cx="5212486" cy="1304342"/>
          </a:xfrm>
        </p:grpSpPr>
        <p:sp>
          <p:nvSpPr>
            <p:cNvPr id="10" name="Rectangle: Rounded Corners 9">
              <a:extLst>
                <a:ext uri="{FF2B5EF4-FFF2-40B4-BE49-F238E27FC236}">
                  <a16:creationId xmlns:a16="http://schemas.microsoft.com/office/drawing/2014/main" id="{9D0C30D9-F09A-28C9-92E0-01E0338C626A}"/>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ACDA084-A6FC-AE08-7DAA-FCF857C60277}"/>
                </a:ext>
              </a:extLst>
            </p:cNvPr>
            <p:cNvSpPr txBox="1"/>
            <p:nvPr/>
          </p:nvSpPr>
          <p:spPr>
            <a:xfrm>
              <a:off x="1491573" y="774482"/>
              <a:ext cx="3923254" cy="461665"/>
            </a:xfrm>
            <a:prstGeom prst="rect">
              <a:avLst/>
            </a:prstGeom>
            <a:noFill/>
          </p:spPr>
          <p:txBody>
            <a:bodyPr wrap="square" rtlCol="0">
              <a:spAutoFit/>
            </a:bodyPr>
            <a:lstStyle/>
            <a:p>
              <a:pPr algn="ctr">
                <a:defRPr/>
              </a:pPr>
              <a:r>
                <a:rPr lang="es-CO" sz="2400" dirty="0">
                  <a:solidFill>
                    <a:schemeClr val="bg1"/>
                  </a:solidFill>
                </a:rPr>
                <a:t>Cambio Urgente</a:t>
              </a:r>
            </a:p>
          </p:txBody>
        </p:sp>
        <p:grpSp>
          <p:nvGrpSpPr>
            <p:cNvPr id="45" name="Group 44">
              <a:extLst>
                <a:ext uri="{FF2B5EF4-FFF2-40B4-BE49-F238E27FC236}">
                  <a16:creationId xmlns:a16="http://schemas.microsoft.com/office/drawing/2014/main" id="{C4F0355A-B8B0-3FB1-FD9B-198E8ACF203C}"/>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A706981F-C3F2-9442-65B3-BC2ED6F25F99}"/>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09CFD894-B8EA-CDDC-2A6F-A92C3DEA55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226E6F81-9997-13DF-A314-58550A4DAEFB}"/>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CE2B9605-77A4-8F2F-F992-5EC9B754C6BE}"/>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FF015B9F-0D49-578F-BE90-B98D5343A819}"/>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2946A1EE-8DDE-A6B1-6F48-0DF37325D69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B4A5956F-2331-B597-C7FD-5BFAA3F9FEEB}"/>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0D720566-54F0-EDD0-3302-7DC42332142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47" name="TextBox 46">
            <a:extLst>
              <a:ext uri="{FF2B5EF4-FFF2-40B4-BE49-F238E27FC236}">
                <a16:creationId xmlns:a16="http://schemas.microsoft.com/office/drawing/2014/main" id="{DB646B74-83FA-AF97-0296-3D33F2266C0A}"/>
              </a:ext>
            </a:extLst>
          </p:cNvPr>
          <p:cNvSpPr txBox="1"/>
          <p:nvPr/>
        </p:nvSpPr>
        <p:spPr>
          <a:xfrm>
            <a:off x="609613" y="5564963"/>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grpSp>
        <p:nvGrpSpPr>
          <p:cNvPr id="3" name="Group 2">
            <a:extLst>
              <a:ext uri="{FF2B5EF4-FFF2-40B4-BE49-F238E27FC236}">
                <a16:creationId xmlns:a16="http://schemas.microsoft.com/office/drawing/2014/main" id="{5025F6E4-D6B0-5205-15CB-6C3AC1BC668F}"/>
              </a:ext>
            </a:extLst>
          </p:cNvPr>
          <p:cNvGrpSpPr/>
          <p:nvPr/>
        </p:nvGrpSpPr>
        <p:grpSpPr>
          <a:xfrm>
            <a:off x="-20379" y="5984099"/>
            <a:ext cx="12232758" cy="721501"/>
            <a:chOff x="-20379" y="5984099"/>
            <a:chExt cx="12232758" cy="721501"/>
          </a:xfrm>
        </p:grpSpPr>
        <p:sp>
          <p:nvSpPr>
            <p:cNvPr id="5" name="Rectangle 4">
              <a:extLst>
                <a:ext uri="{FF2B5EF4-FFF2-40B4-BE49-F238E27FC236}">
                  <a16:creationId xmlns:a16="http://schemas.microsoft.com/office/drawing/2014/main" id="{9F6C93E6-E1E8-C624-91CD-5B6DB3E58F1D}"/>
                </a:ext>
              </a:extLst>
            </p:cNvPr>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2676F7F9-3BF8-1833-E6BD-D6E433AAABAA}"/>
                </a:ext>
              </a:extLst>
            </p:cNvPr>
            <p:cNvGrpSpPr/>
            <p:nvPr/>
          </p:nvGrpSpPr>
          <p:grpSpPr>
            <a:xfrm>
              <a:off x="96607" y="6158349"/>
              <a:ext cx="2786289" cy="410964"/>
              <a:chOff x="116985" y="6288030"/>
              <a:chExt cx="3173861" cy="468129"/>
            </a:xfrm>
          </p:grpSpPr>
          <p:pic>
            <p:nvPicPr>
              <p:cNvPr id="9" name="Graphic 8">
                <a:extLst>
                  <a:ext uri="{FF2B5EF4-FFF2-40B4-BE49-F238E27FC236}">
                    <a16:creationId xmlns:a16="http://schemas.microsoft.com/office/drawing/2014/main" id="{D44D8108-C785-6751-A0D6-008384CE7F57}"/>
                  </a:ext>
                </a:extLst>
              </p:cNvPr>
              <p:cNvPicPr/>
              <p:nvPr/>
            </p:nvPicPr>
            <p:blipFill>
              <a:blip r:embed="rId5">
                <a:extLst>
                  <a:ext uri="{96DAC541-7B7A-43D3-8B79-37D633B846F1}">
                    <asvg:svgBlip xmlns:asvg="http://schemas.microsoft.com/office/drawing/2016/SVG/main" r:embed="rId6"/>
                  </a:ext>
                </a:extLst>
              </a:blip>
              <a:stretch>
                <a:fillRect/>
              </a:stretch>
            </p:blipFill>
            <p:spPr>
              <a:xfrm>
                <a:off x="2484906" y="6373346"/>
                <a:ext cx="805940" cy="297495"/>
              </a:xfrm>
              <a:prstGeom prst="rect">
                <a:avLst/>
              </a:prstGeom>
            </p:spPr>
          </p:pic>
          <p:cxnSp>
            <p:nvCxnSpPr>
              <p:cNvPr id="12" name="Straight Connector 11">
                <a:extLst>
                  <a:ext uri="{FF2B5EF4-FFF2-40B4-BE49-F238E27FC236}">
                    <a16:creationId xmlns:a16="http://schemas.microsoft.com/office/drawing/2014/main" id="{8F98CAC6-6C42-A8BC-0555-0AF9862E3479}"/>
                  </a:ext>
                </a:extLst>
              </p:cNvPr>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ipart&#10;&#10;Description automatically generated">
                <a:extLst>
                  <a:ext uri="{FF2B5EF4-FFF2-40B4-BE49-F238E27FC236}">
                    <a16:creationId xmlns:a16="http://schemas.microsoft.com/office/drawing/2014/main" id="{68A7EC1F-F603-5E1C-8869-A5EDBE0FE151}"/>
                  </a:ext>
                </a:extLst>
              </p:cNvPr>
              <p:cNvPicPr/>
              <p:nvPr/>
            </p:nvPicPr>
            <p:blipFill>
              <a:blip r:embed="rId7">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14" name="TextBox 13">
            <a:extLst>
              <a:ext uri="{FF2B5EF4-FFF2-40B4-BE49-F238E27FC236}">
                <a16:creationId xmlns:a16="http://schemas.microsoft.com/office/drawing/2014/main" id="{92371D69-20C1-D428-7E04-FAEEE9A2DD44}"/>
              </a:ext>
            </a:extLst>
          </p:cNvPr>
          <p:cNvSpPr txBox="1"/>
          <p:nvPr/>
        </p:nvSpPr>
        <p:spPr>
          <a:xfrm>
            <a:off x="-197375" y="5496082"/>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2" name="TextBox 1">
            <a:extLst>
              <a:ext uri="{FF2B5EF4-FFF2-40B4-BE49-F238E27FC236}">
                <a16:creationId xmlns:a16="http://schemas.microsoft.com/office/drawing/2014/main" id="{C5BEAAFF-DE70-33F6-9A90-D52717D290FC}"/>
              </a:ext>
            </a:extLst>
          </p:cNvPr>
          <p:cNvSpPr txBox="1"/>
          <p:nvPr/>
        </p:nvSpPr>
        <p:spPr>
          <a:xfrm>
            <a:off x="370090" y="1735093"/>
            <a:ext cx="4081735" cy="1815882"/>
          </a:xfrm>
          <a:prstGeom prst="rect">
            <a:avLst/>
          </a:prstGeom>
          <a:noFill/>
        </p:spPr>
        <p:txBody>
          <a:bodyPr wrap="square" rtlCol="0">
            <a:spAutoFit/>
          </a:bodyPr>
          <a:lstStyle/>
          <a:p>
            <a:r>
              <a:rPr lang="es-CO" sz="1600" dirty="0"/>
              <a:t>Diligenciar:</a:t>
            </a:r>
          </a:p>
          <a:p>
            <a:pPr marL="285750" indent="-285750">
              <a:buFont typeface="Arial" panose="020B0604020202020204" pitchFamily="34" charset="0"/>
              <a:buChar char="•"/>
            </a:pPr>
            <a:r>
              <a:rPr lang="es-CO" sz="1600" dirty="0"/>
              <a:t>Operador Basis.</a:t>
            </a:r>
          </a:p>
          <a:p>
            <a:pPr marL="285750" indent="-285750">
              <a:buFont typeface="Arial" panose="020B0604020202020204" pitchFamily="34" charset="0"/>
              <a:buChar char="•"/>
            </a:pPr>
            <a:r>
              <a:rPr lang="es-CO" sz="1600" dirty="0" err="1"/>
              <a:t>Tester</a:t>
            </a:r>
            <a:r>
              <a:rPr lang="es-CO" sz="1600" dirty="0"/>
              <a:t> (Gestor de pruebas).</a:t>
            </a:r>
          </a:p>
          <a:p>
            <a:pPr marL="285750" indent="-285750">
              <a:buFont typeface="Arial" panose="020B0604020202020204" pitchFamily="34" charset="0"/>
              <a:buChar char="•"/>
            </a:pPr>
            <a:r>
              <a:rPr lang="es-CO" sz="1600" dirty="0"/>
              <a:t>Equipo Desarrollador.</a:t>
            </a:r>
          </a:p>
          <a:p>
            <a:pPr marL="285750" indent="-285750">
              <a:buFont typeface="Arial" panose="020B0604020202020204" pitchFamily="34" charset="0"/>
              <a:buChar char="•"/>
            </a:pPr>
            <a:r>
              <a:rPr lang="es-CO" sz="1600" dirty="0"/>
              <a:t>Adjuntar </a:t>
            </a:r>
            <a:r>
              <a:rPr lang="es-CO" sz="1600" dirty="0" err="1"/>
              <a:t>docs</a:t>
            </a:r>
            <a:r>
              <a:rPr lang="es-CO" sz="1600" dirty="0"/>
              <a:t> PUT, PUF, PUAT</a:t>
            </a:r>
          </a:p>
          <a:p>
            <a:pPr marL="285750" indent="-285750">
              <a:buFont typeface="Arial" panose="020B0604020202020204" pitchFamily="34" charset="0"/>
              <a:buChar char="•"/>
            </a:pPr>
            <a:r>
              <a:rPr lang="es-CO" sz="1600" dirty="0"/>
              <a:t>Registrar los tiempos consumidos en el cambio.</a:t>
            </a:r>
          </a:p>
        </p:txBody>
      </p:sp>
      <p:pic>
        <p:nvPicPr>
          <p:cNvPr id="17" name="Picture 16">
            <a:extLst>
              <a:ext uri="{FF2B5EF4-FFF2-40B4-BE49-F238E27FC236}">
                <a16:creationId xmlns:a16="http://schemas.microsoft.com/office/drawing/2014/main" id="{2AB00966-4D5B-2C2D-530E-F47552A1C6E7}"/>
              </a:ext>
            </a:extLst>
          </p:cNvPr>
          <p:cNvPicPr>
            <a:picLocks noChangeAspect="1"/>
          </p:cNvPicPr>
          <p:nvPr/>
        </p:nvPicPr>
        <p:blipFill>
          <a:blip r:embed="rId8"/>
          <a:stretch>
            <a:fillRect/>
          </a:stretch>
        </p:blipFill>
        <p:spPr>
          <a:xfrm>
            <a:off x="4687114" y="1352237"/>
            <a:ext cx="7285715" cy="3365151"/>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A1538017-8F66-BE61-5EA3-017571038FA7}"/>
              </a:ext>
            </a:extLst>
          </p:cNvPr>
          <p:cNvPicPr>
            <a:picLocks noChangeAspect="1"/>
          </p:cNvPicPr>
          <p:nvPr/>
        </p:nvPicPr>
        <p:blipFill>
          <a:blip r:embed="rId9"/>
          <a:stretch>
            <a:fillRect/>
          </a:stretch>
        </p:blipFill>
        <p:spPr>
          <a:xfrm>
            <a:off x="4070162" y="2361655"/>
            <a:ext cx="7651803" cy="2161873"/>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2DC7E0EB-E6E1-7971-E596-48B5305C1FF7}"/>
              </a:ext>
            </a:extLst>
          </p:cNvPr>
          <p:cNvPicPr>
            <a:picLocks noChangeAspect="1"/>
          </p:cNvPicPr>
          <p:nvPr/>
        </p:nvPicPr>
        <p:blipFill>
          <a:blip r:embed="rId10"/>
          <a:stretch>
            <a:fillRect/>
          </a:stretch>
        </p:blipFill>
        <p:spPr>
          <a:xfrm>
            <a:off x="1409012" y="3530727"/>
            <a:ext cx="10334701" cy="1076333"/>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D7EC00B7-9DFE-D265-7F8F-0AD9AB2B0820}"/>
              </a:ext>
            </a:extLst>
          </p:cNvPr>
          <p:cNvPicPr>
            <a:picLocks noChangeAspect="1"/>
          </p:cNvPicPr>
          <p:nvPr/>
        </p:nvPicPr>
        <p:blipFill>
          <a:blip r:embed="rId11"/>
          <a:stretch>
            <a:fillRect/>
          </a:stretch>
        </p:blipFill>
        <p:spPr>
          <a:xfrm>
            <a:off x="513825" y="4291700"/>
            <a:ext cx="10601403" cy="1390660"/>
          </a:xfrm>
          <a:prstGeom prst="rect">
            <a:avLst/>
          </a:prstGeom>
        </p:spPr>
      </p:pic>
      <p:pic>
        <p:nvPicPr>
          <p:cNvPr id="16" name="Imagen 15">
            <a:extLst>
              <a:ext uri="{FF2B5EF4-FFF2-40B4-BE49-F238E27FC236}">
                <a16:creationId xmlns:a16="http://schemas.microsoft.com/office/drawing/2014/main" id="{58F8BB5F-2EBF-C401-2F50-7E707E537DE4}"/>
              </a:ext>
            </a:extLst>
          </p:cNvPr>
          <p:cNvPicPr>
            <a:picLocks noChangeAspect="1"/>
          </p:cNvPicPr>
          <p:nvPr/>
        </p:nvPicPr>
        <p:blipFill>
          <a:blip r:embed="rId12"/>
          <a:stretch>
            <a:fillRect/>
          </a:stretch>
        </p:blipFill>
        <p:spPr>
          <a:xfrm>
            <a:off x="5154705" y="143937"/>
            <a:ext cx="6901228" cy="1928584"/>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90E87189-2A8F-0E3C-6BC4-E9BECAA529DC}"/>
              </a:ext>
            </a:extLst>
          </p:cNvPr>
          <p:cNvPicPr>
            <a:picLocks noChangeAspect="1"/>
          </p:cNvPicPr>
          <p:nvPr/>
        </p:nvPicPr>
        <p:blipFill>
          <a:blip r:embed="rId13"/>
          <a:stretch>
            <a:fillRect/>
          </a:stretch>
        </p:blipFill>
        <p:spPr>
          <a:xfrm>
            <a:off x="3581199" y="4515947"/>
            <a:ext cx="8436336" cy="1972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152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B9F30-80AE-67CB-890C-859E19B74080}"/>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F0D3FC4-3FBF-D302-A04A-CC38549621F7}"/>
              </a:ext>
            </a:extLst>
          </p:cNvPr>
          <p:cNvGrpSpPr/>
          <p:nvPr/>
        </p:nvGrpSpPr>
        <p:grpSpPr>
          <a:xfrm>
            <a:off x="158225" y="205523"/>
            <a:ext cx="5212486" cy="1304342"/>
            <a:chOff x="202341" y="329019"/>
            <a:chExt cx="5212486" cy="1304342"/>
          </a:xfrm>
        </p:grpSpPr>
        <p:sp>
          <p:nvSpPr>
            <p:cNvPr id="10" name="Rectangle: Rounded Corners 9">
              <a:extLst>
                <a:ext uri="{FF2B5EF4-FFF2-40B4-BE49-F238E27FC236}">
                  <a16:creationId xmlns:a16="http://schemas.microsoft.com/office/drawing/2014/main" id="{5BAE16E4-BA6B-8225-8C09-8EFB183DA6F1}"/>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6C5ED44-1A5F-0223-ED5B-E8F69F7420CB}"/>
                </a:ext>
              </a:extLst>
            </p:cNvPr>
            <p:cNvSpPr txBox="1"/>
            <p:nvPr/>
          </p:nvSpPr>
          <p:spPr>
            <a:xfrm>
              <a:off x="1491573" y="774482"/>
              <a:ext cx="3923254" cy="461665"/>
            </a:xfrm>
            <a:prstGeom prst="rect">
              <a:avLst/>
            </a:prstGeom>
            <a:noFill/>
          </p:spPr>
          <p:txBody>
            <a:bodyPr wrap="square" rtlCol="0">
              <a:spAutoFit/>
            </a:bodyPr>
            <a:lstStyle/>
            <a:p>
              <a:pPr algn="ctr">
                <a:defRPr/>
              </a:pPr>
              <a:r>
                <a:rPr lang="es-CO" sz="2400" dirty="0">
                  <a:solidFill>
                    <a:schemeClr val="bg1"/>
                  </a:solidFill>
                </a:rPr>
                <a:t>Cambio Operativo</a:t>
              </a:r>
            </a:p>
          </p:txBody>
        </p:sp>
        <p:grpSp>
          <p:nvGrpSpPr>
            <p:cNvPr id="45" name="Group 44">
              <a:extLst>
                <a:ext uri="{FF2B5EF4-FFF2-40B4-BE49-F238E27FC236}">
                  <a16:creationId xmlns:a16="http://schemas.microsoft.com/office/drawing/2014/main" id="{5B74FB80-4236-CD9A-B01A-CBD0BE4E8C1B}"/>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ACA90F67-87A9-85FB-DB35-3BCFAF5E2EC8}"/>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AB7AF2E0-728F-F2EC-EC7E-66C432092A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924FE3AF-26D7-D815-8632-5B150F02EF01}"/>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B7F7E65E-579F-2119-31AC-9F6F16C7EEA0}"/>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EB927739-E556-5EFC-5124-3D6520DC2C14}"/>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07DE8FCF-B820-4BAB-A675-F8229310EB3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BF6241D5-1A40-01B2-0AFA-EF2961793E63}"/>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F9D071AB-ADB2-D2DE-474C-321843621379}"/>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47" name="TextBox 46">
            <a:extLst>
              <a:ext uri="{FF2B5EF4-FFF2-40B4-BE49-F238E27FC236}">
                <a16:creationId xmlns:a16="http://schemas.microsoft.com/office/drawing/2014/main" id="{893CCC73-0882-E06F-FB47-4719A1ADD3B7}"/>
              </a:ext>
            </a:extLst>
          </p:cNvPr>
          <p:cNvSpPr txBox="1"/>
          <p:nvPr/>
        </p:nvSpPr>
        <p:spPr>
          <a:xfrm>
            <a:off x="609613" y="5564963"/>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grpSp>
        <p:nvGrpSpPr>
          <p:cNvPr id="3" name="Group 2">
            <a:extLst>
              <a:ext uri="{FF2B5EF4-FFF2-40B4-BE49-F238E27FC236}">
                <a16:creationId xmlns:a16="http://schemas.microsoft.com/office/drawing/2014/main" id="{7F157E88-947F-FFC0-CB44-153DFE7F4442}"/>
              </a:ext>
            </a:extLst>
          </p:cNvPr>
          <p:cNvGrpSpPr/>
          <p:nvPr/>
        </p:nvGrpSpPr>
        <p:grpSpPr>
          <a:xfrm>
            <a:off x="-20379" y="5984099"/>
            <a:ext cx="12232758" cy="721501"/>
            <a:chOff x="-20379" y="5984099"/>
            <a:chExt cx="12232758" cy="721501"/>
          </a:xfrm>
        </p:grpSpPr>
        <p:sp>
          <p:nvSpPr>
            <p:cNvPr id="5" name="Rectangle 4">
              <a:extLst>
                <a:ext uri="{FF2B5EF4-FFF2-40B4-BE49-F238E27FC236}">
                  <a16:creationId xmlns:a16="http://schemas.microsoft.com/office/drawing/2014/main" id="{5E17C97E-C18E-4587-58AA-24B7CDB2F3ED}"/>
                </a:ext>
              </a:extLst>
            </p:cNvPr>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55D16381-6FCC-B41F-0B47-322E2B09D6AB}"/>
                </a:ext>
              </a:extLst>
            </p:cNvPr>
            <p:cNvGrpSpPr/>
            <p:nvPr/>
          </p:nvGrpSpPr>
          <p:grpSpPr>
            <a:xfrm>
              <a:off x="96607" y="6158349"/>
              <a:ext cx="2786289" cy="410964"/>
              <a:chOff x="116985" y="6288030"/>
              <a:chExt cx="3173861" cy="468129"/>
            </a:xfrm>
          </p:grpSpPr>
          <p:pic>
            <p:nvPicPr>
              <p:cNvPr id="9" name="Graphic 8">
                <a:extLst>
                  <a:ext uri="{FF2B5EF4-FFF2-40B4-BE49-F238E27FC236}">
                    <a16:creationId xmlns:a16="http://schemas.microsoft.com/office/drawing/2014/main" id="{D9A0F594-52EB-16B1-A3C3-13EFAA8A4833}"/>
                  </a:ext>
                </a:extLst>
              </p:cNvPr>
              <p:cNvPicPr/>
              <p:nvPr/>
            </p:nvPicPr>
            <p:blipFill>
              <a:blip r:embed="rId5">
                <a:extLst>
                  <a:ext uri="{96DAC541-7B7A-43D3-8B79-37D633B846F1}">
                    <asvg:svgBlip xmlns:asvg="http://schemas.microsoft.com/office/drawing/2016/SVG/main" r:embed="rId6"/>
                  </a:ext>
                </a:extLst>
              </a:blip>
              <a:stretch>
                <a:fillRect/>
              </a:stretch>
            </p:blipFill>
            <p:spPr>
              <a:xfrm>
                <a:off x="2484906" y="6373346"/>
                <a:ext cx="805940" cy="297495"/>
              </a:xfrm>
              <a:prstGeom prst="rect">
                <a:avLst/>
              </a:prstGeom>
            </p:spPr>
          </p:pic>
          <p:cxnSp>
            <p:nvCxnSpPr>
              <p:cNvPr id="12" name="Straight Connector 11">
                <a:extLst>
                  <a:ext uri="{FF2B5EF4-FFF2-40B4-BE49-F238E27FC236}">
                    <a16:creationId xmlns:a16="http://schemas.microsoft.com/office/drawing/2014/main" id="{0D1A1A42-3F76-BBEE-3627-FED4177B27CB}"/>
                  </a:ext>
                </a:extLst>
              </p:cNvPr>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ipart&#10;&#10;Description automatically generated">
                <a:extLst>
                  <a:ext uri="{FF2B5EF4-FFF2-40B4-BE49-F238E27FC236}">
                    <a16:creationId xmlns:a16="http://schemas.microsoft.com/office/drawing/2014/main" id="{56F81E32-D194-95D6-991B-953FD803F262}"/>
                  </a:ext>
                </a:extLst>
              </p:cNvPr>
              <p:cNvPicPr/>
              <p:nvPr/>
            </p:nvPicPr>
            <p:blipFill>
              <a:blip r:embed="rId7">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14" name="TextBox 13">
            <a:extLst>
              <a:ext uri="{FF2B5EF4-FFF2-40B4-BE49-F238E27FC236}">
                <a16:creationId xmlns:a16="http://schemas.microsoft.com/office/drawing/2014/main" id="{0F250BF9-5AFE-E4FD-BC49-A9F3F3328BE4}"/>
              </a:ext>
            </a:extLst>
          </p:cNvPr>
          <p:cNvSpPr txBox="1"/>
          <p:nvPr/>
        </p:nvSpPr>
        <p:spPr>
          <a:xfrm>
            <a:off x="-197375" y="5496082"/>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2" name="Rounded Rectangle 151">
            <a:extLst>
              <a:ext uri="{FF2B5EF4-FFF2-40B4-BE49-F238E27FC236}">
                <a16:creationId xmlns:a16="http://schemas.microsoft.com/office/drawing/2014/main" id="{17DEBF3A-A983-D4BC-8CE3-BE6720A9E4A7}"/>
              </a:ext>
            </a:extLst>
          </p:cNvPr>
          <p:cNvSpPr/>
          <p:nvPr/>
        </p:nvSpPr>
        <p:spPr bwMode="gray">
          <a:xfrm>
            <a:off x="794080" y="3360043"/>
            <a:ext cx="10603840" cy="1586751"/>
          </a:xfrm>
          <a:prstGeom prst="roundRect">
            <a:avLst>
              <a:gd name="adj" fmla="val 0"/>
            </a:avLst>
          </a:prstGeom>
          <a:solidFill>
            <a:schemeClr val="accent4">
              <a:lumMod val="20000"/>
              <a:lumOff val="80000"/>
              <a:alpha val="10000"/>
            </a:schemeClr>
          </a:solidFill>
          <a:ln w="6350" algn="ctr">
            <a:solidFill>
              <a:schemeClr val="bg2">
                <a:alpha val="50000"/>
              </a:schemeClr>
            </a:solidFill>
            <a:miter lim="800000"/>
            <a:headEnd/>
            <a:tailEnd/>
          </a:ln>
        </p:spPr>
        <p:txBody>
          <a:bodyPr vert="vert270" lIns="36000" tIns="0" rIns="0" bIns="0" rtlCol="0" anchor="t" anchorCtr="0"/>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accent6"/>
                </a:solidFill>
                <a:effectLst/>
                <a:uLnTx/>
                <a:uFillTx/>
                <a:ea typeface="Arial Unicode MS" pitchFamily="34" charset="-128"/>
                <a:cs typeface="Arial Unicode MS" pitchFamily="34" charset="-128"/>
              </a:rPr>
              <a:t> </a:t>
            </a:r>
            <a:r>
              <a:rPr kumimoji="0" lang="en-US" sz="1200" b="0" i="0" u="none" strike="noStrike" kern="0" cap="none" spc="0" normalizeH="0" baseline="0" noProof="0" dirty="0" err="1">
                <a:ln>
                  <a:noFill/>
                </a:ln>
                <a:solidFill>
                  <a:schemeClr val="accent4"/>
                </a:solidFill>
                <a:effectLst/>
                <a:uLnTx/>
                <a:uFillTx/>
                <a:ea typeface="Arial Unicode MS" pitchFamily="34" charset="-128"/>
                <a:cs typeface="Arial Unicode MS" pitchFamily="34" charset="-128"/>
              </a:rPr>
              <a:t>Operador</a:t>
            </a:r>
            <a:r>
              <a:rPr kumimoji="0" lang="en-US" sz="1200" b="0" i="0" u="none" strike="noStrike" kern="0" cap="none" spc="0" normalizeH="0" baseline="0" noProof="0" dirty="0">
                <a:ln>
                  <a:noFill/>
                </a:ln>
                <a:solidFill>
                  <a:schemeClr val="accent4"/>
                </a:solidFill>
                <a:effectLst/>
                <a:uLnTx/>
                <a:uFillTx/>
                <a:ea typeface="Arial Unicode MS" pitchFamily="34" charset="-128"/>
                <a:cs typeface="Arial Unicode MS" pitchFamily="34" charset="-128"/>
              </a:rPr>
              <a:t> Basis</a:t>
            </a:r>
            <a:r>
              <a:rPr lang="en-US" sz="1200" kern="0" noProof="0" dirty="0">
                <a:solidFill>
                  <a:schemeClr val="accent4"/>
                </a:solidFill>
                <a:ea typeface="Arial Unicode MS" pitchFamily="34" charset="-128"/>
                <a:cs typeface="Arial Unicode MS" pitchFamily="34" charset="-128"/>
              </a:rPr>
              <a:t> </a:t>
            </a:r>
            <a:endParaRPr kumimoji="0" lang="en-US" sz="1200" b="0" i="0" u="none" strike="noStrike" kern="0" cap="none" spc="0" normalizeH="0" baseline="0" noProof="0" dirty="0">
              <a:ln>
                <a:noFill/>
              </a:ln>
              <a:solidFill>
                <a:schemeClr val="accent4"/>
              </a:solidFill>
              <a:effectLst/>
              <a:uLnTx/>
              <a:uFillTx/>
              <a:ea typeface="Arial Unicode MS" pitchFamily="34" charset="-128"/>
              <a:cs typeface="Arial Unicode MS" pitchFamily="34" charset="-128"/>
            </a:endParaRPr>
          </a:p>
        </p:txBody>
      </p:sp>
      <p:grpSp>
        <p:nvGrpSpPr>
          <p:cNvPr id="8" name="Group 7">
            <a:extLst>
              <a:ext uri="{FF2B5EF4-FFF2-40B4-BE49-F238E27FC236}">
                <a16:creationId xmlns:a16="http://schemas.microsoft.com/office/drawing/2014/main" id="{95307E69-25C8-4064-5745-176AC4761D9B}"/>
              </a:ext>
            </a:extLst>
          </p:cNvPr>
          <p:cNvGrpSpPr/>
          <p:nvPr/>
        </p:nvGrpSpPr>
        <p:grpSpPr>
          <a:xfrm>
            <a:off x="2766109" y="3548841"/>
            <a:ext cx="930480" cy="539999"/>
            <a:chOff x="655489" y="1926495"/>
            <a:chExt cx="322917" cy="201423"/>
          </a:xfrm>
        </p:grpSpPr>
        <p:sp>
          <p:nvSpPr>
            <p:cNvPr id="15" name="Rounded Rectangle 47">
              <a:extLst>
                <a:ext uri="{FF2B5EF4-FFF2-40B4-BE49-F238E27FC236}">
                  <a16:creationId xmlns:a16="http://schemas.microsoft.com/office/drawing/2014/main" id="{59C3B660-9A04-192F-152A-C38B4FB9CF18}"/>
                </a:ext>
              </a:extLst>
            </p:cNvPr>
            <p:cNvSpPr/>
            <p:nvPr/>
          </p:nvSpPr>
          <p:spPr bwMode="gray">
            <a:xfrm>
              <a:off x="655489" y="1926495"/>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900" b="0" i="0" u="none" strike="noStrike" kern="0" cap="none" spc="0" normalizeH="0" baseline="0" noProof="0" dirty="0">
                  <a:ln>
                    <a:noFill/>
                  </a:ln>
                  <a:effectLst/>
                  <a:uLnTx/>
                  <a:uFillTx/>
                  <a:ea typeface="Arial Unicode MS" pitchFamily="34" charset="-128"/>
                  <a:cs typeface="Arial Unicode MS" pitchFamily="34" charset="-128"/>
                </a:rPr>
                <a:t>  2. En </a:t>
              </a:r>
              <a:r>
                <a:rPr kumimoji="0" lang="en-US" sz="900" b="0" i="0" u="none" strike="noStrike" kern="0" cap="none" spc="0" normalizeH="0" baseline="0" noProof="0" dirty="0" err="1">
                  <a:ln>
                    <a:noFill/>
                  </a:ln>
                  <a:effectLst/>
                  <a:uLnTx/>
                  <a:uFillTx/>
                  <a:ea typeface="Arial Unicode MS" pitchFamily="34" charset="-128"/>
                  <a:cs typeface="Arial Unicode MS" pitchFamily="34" charset="-128"/>
                </a:rPr>
                <a:t>Tratamiento</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a:p>
              <a:pPr marR="0" algn="ctr" defTabSz="914400" eaLnBrk="1" fontAlgn="base" latinLnBrk="0" hangingPunct="1">
                <a:lnSpc>
                  <a:spcPct val="100000"/>
                </a:lnSpc>
                <a:spcBef>
                  <a:spcPct val="50000"/>
                </a:spcBef>
                <a:spcAft>
                  <a:spcPct val="0"/>
                </a:spcAft>
                <a:buClr>
                  <a:srgbClr val="F0AB00"/>
                </a:buClr>
                <a:buSzPct val="80000"/>
                <a:tabLst/>
              </a:pPr>
              <a:r>
                <a:rPr lang="en-US" sz="900" kern="0" dirty="0">
                  <a:ea typeface="Arial Unicode MS" pitchFamily="34" charset="-128"/>
                  <a:cs typeface="Arial Unicode MS" pitchFamily="34" charset="-128"/>
                </a:rPr>
                <a:t>(</a:t>
              </a:r>
              <a:r>
                <a:rPr lang="en-US" sz="900" kern="0" dirty="0" err="1">
                  <a:ea typeface="Arial Unicode MS" pitchFamily="34" charset="-128"/>
                  <a:cs typeface="Arial Unicode MS" pitchFamily="34" charset="-128"/>
                </a:rPr>
                <a:t>Ejecución</a:t>
              </a:r>
              <a:r>
                <a:rPr lang="en-US" sz="900" kern="0" dirty="0">
                  <a:ea typeface="Arial Unicode MS" pitchFamily="34" charset="-128"/>
                  <a:cs typeface="Arial Unicode MS" pitchFamily="34" charset="-128"/>
                </a:rPr>
                <a:t>)</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6" name="Rectangle 15">
              <a:extLst>
                <a:ext uri="{FF2B5EF4-FFF2-40B4-BE49-F238E27FC236}">
                  <a16:creationId xmlns:a16="http://schemas.microsoft.com/office/drawing/2014/main" id="{00E26F7D-4D71-082C-FFF3-81EB8B6EF761}"/>
                </a:ext>
              </a:extLst>
            </p:cNvPr>
            <p:cNvSpPr/>
            <p:nvPr/>
          </p:nvSpPr>
          <p:spPr>
            <a:xfrm>
              <a:off x="668052" y="1931345"/>
              <a:ext cx="57871" cy="57401"/>
            </a:xfrm>
            <a:prstGeom prst="rect">
              <a:avLst/>
            </a:prstGeom>
          </p:spPr>
          <p:txBody>
            <a:bodyPr wrap="square" lIns="0" tIns="0" rIns="0" bIns="0">
              <a:spAutoFit/>
            </a:bodyPr>
            <a:lstStyle/>
            <a:p>
              <a:r>
                <a:rPr lang="en-US" sz="1000" dirty="0">
                  <a:solidFill>
                    <a:schemeClr val="accent6"/>
                  </a:solidFill>
                  <a:latin typeface="SAPGUI-Icons" panose="02000503000000000000" pitchFamily="2" charset="0"/>
                </a:rPr>
                <a:t></a:t>
              </a:r>
              <a:endParaRPr lang="en-US" sz="800" dirty="0">
                <a:solidFill>
                  <a:schemeClr val="accent6"/>
                </a:solidFill>
                <a:latin typeface="MS Shell Dlg 2" panose="020B0604030504040204" pitchFamily="34" charset="0"/>
              </a:endParaRPr>
            </a:p>
          </p:txBody>
        </p:sp>
      </p:grpSp>
      <p:sp>
        <p:nvSpPr>
          <p:cNvPr id="17" name="Rounded Rectangle 21">
            <a:extLst>
              <a:ext uri="{FF2B5EF4-FFF2-40B4-BE49-F238E27FC236}">
                <a16:creationId xmlns:a16="http://schemas.microsoft.com/office/drawing/2014/main" id="{D9C6ED6A-6881-E927-3307-61B0DD4A87FF}"/>
              </a:ext>
            </a:extLst>
          </p:cNvPr>
          <p:cNvSpPr/>
          <p:nvPr/>
        </p:nvSpPr>
        <p:spPr bwMode="gray">
          <a:xfrm>
            <a:off x="794080" y="1770284"/>
            <a:ext cx="10603840" cy="1537069"/>
          </a:xfrm>
          <a:prstGeom prst="roundRect">
            <a:avLst>
              <a:gd name="adj" fmla="val 0"/>
            </a:avLst>
          </a:prstGeom>
          <a:solidFill>
            <a:schemeClr val="accent4">
              <a:lumMod val="20000"/>
              <a:lumOff val="80000"/>
              <a:alpha val="10000"/>
            </a:schemeClr>
          </a:solidFill>
          <a:ln w="6350" algn="ctr">
            <a:solidFill>
              <a:schemeClr val="bg2">
                <a:alpha val="50000"/>
              </a:schemeClr>
            </a:solidFill>
            <a:miter lim="800000"/>
            <a:headEnd/>
            <a:tailEnd/>
          </a:ln>
        </p:spPr>
        <p:txBody>
          <a:bodyPr vert="vert270" lIns="36000" tIns="0" rIns="0" bIns="0" rtlCol="0" anchor="t" anchorCtr="0"/>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Gestor del Cambio</a:t>
            </a:r>
          </a:p>
          <a:p>
            <a:pPr algn="ctr" fontAlgn="base">
              <a:spcBef>
                <a:spcPct val="50000"/>
              </a:spcBef>
              <a:spcAft>
                <a:spcPct val="0"/>
              </a:spcAft>
              <a:buClr>
                <a:srgbClr val="F0AB00"/>
              </a:buClr>
              <a:buSzPct val="80000"/>
            </a:pPr>
            <a:r>
              <a:rPr lang="en-US" sz="1200" kern="0" dirty="0" err="1">
                <a:solidFill>
                  <a:schemeClr val="accent1"/>
                </a:solidFill>
                <a:ea typeface="Arial Unicode MS" pitchFamily="34" charset="-128"/>
                <a:cs typeface="Arial Unicode MS" pitchFamily="34" charset="-128"/>
              </a:rPr>
              <a:t>Analista</a:t>
            </a:r>
            <a:r>
              <a:rPr lang="en-US" sz="1200" kern="0" dirty="0">
                <a:solidFill>
                  <a:schemeClr val="accent1"/>
                </a:solidFill>
                <a:ea typeface="Arial Unicode MS" pitchFamily="34" charset="-128"/>
                <a:cs typeface="Arial Unicode MS" pitchFamily="34" charset="-128"/>
              </a:rPr>
              <a:t> de </a:t>
            </a:r>
            <a:r>
              <a:rPr lang="en-US" sz="1200" kern="0" dirty="0" err="1">
                <a:solidFill>
                  <a:schemeClr val="accent1"/>
                </a:solidFill>
                <a:ea typeface="Arial Unicode MS" pitchFamily="34" charset="-128"/>
                <a:cs typeface="Arial Unicode MS" pitchFamily="34" charset="-128"/>
              </a:rPr>
              <a:t>Módulo</a:t>
            </a:r>
            <a:endParaRPr kumimoji="0" lang="en-US" sz="12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grpSp>
        <p:nvGrpSpPr>
          <p:cNvPr id="18" name="Group 17">
            <a:extLst>
              <a:ext uri="{FF2B5EF4-FFF2-40B4-BE49-F238E27FC236}">
                <a16:creationId xmlns:a16="http://schemas.microsoft.com/office/drawing/2014/main" id="{137ED854-54E5-F3A1-FB4D-BD92E6D54310}"/>
              </a:ext>
            </a:extLst>
          </p:cNvPr>
          <p:cNvGrpSpPr/>
          <p:nvPr/>
        </p:nvGrpSpPr>
        <p:grpSpPr>
          <a:xfrm>
            <a:off x="2784397" y="2351048"/>
            <a:ext cx="900000" cy="540000"/>
            <a:chOff x="1089443" y="2070476"/>
            <a:chExt cx="322917" cy="201423"/>
          </a:xfrm>
        </p:grpSpPr>
        <p:sp>
          <p:nvSpPr>
            <p:cNvPr id="26" name="Rounded Rectangle 5">
              <a:extLst>
                <a:ext uri="{FF2B5EF4-FFF2-40B4-BE49-F238E27FC236}">
                  <a16:creationId xmlns:a16="http://schemas.microsoft.com/office/drawing/2014/main" id="{57BA3211-7B0A-8CFA-4588-B59E4741EB6C}"/>
                </a:ext>
              </a:extLst>
            </p:cNvPr>
            <p:cNvSpPr/>
            <p:nvPr/>
          </p:nvSpPr>
          <p:spPr bwMode="gray">
            <a:xfrm>
              <a:off x="1089443" y="2070476"/>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algn="ctr" fontAlgn="base">
                <a:spcBef>
                  <a:spcPct val="50000"/>
                </a:spcBef>
                <a:spcAft>
                  <a:spcPct val="0"/>
                </a:spcAft>
                <a:buClr>
                  <a:srgbClr val="F0AB00"/>
                </a:buClr>
                <a:buSzPct val="80000"/>
              </a:pPr>
              <a:endParaRPr lang="en-US" sz="900" kern="0" dirty="0">
                <a:ea typeface="Arial Unicode MS" pitchFamily="34" charset="-128"/>
                <a:cs typeface="Arial Unicode MS" pitchFamily="34" charset="-128"/>
              </a:endParaRPr>
            </a:p>
            <a:p>
              <a:pPr algn="ctr" fontAlgn="base">
                <a:spcBef>
                  <a:spcPct val="50000"/>
                </a:spcBef>
                <a:spcAft>
                  <a:spcPct val="0"/>
                </a:spcAft>
                <a:buClr>
                  <a:srgbClr val="F0AB00"/>
                </a:buClr>
                <a:buSzPct val="80000"/>
              </a:pPr>
              <a:r>
                <a:rPr lang="en-US" sz="900" kern="0" dirty="0">
                  <a:ea typeface="Arial Unicode MS" pitchFamily="34" charset="-128"/>
                  <a:cs typeface="Arial Unicode MS" pitchFamily="34" charset="-128"/>
                </a:rPr>
                <a:t>1. </a:t>
              </a:r>
              <a:r>
                <a:rPr lang="en-US" sz="900" kern="0" dirty="0" err="1">
                  <a:ea typeface="Arial Unicode MS" pitchFamily="34" charset="-128"/>
                  <a:cs typeface="Arial Unicode MS" pitchFamily="34" charset="-128"/>
                </a:rPr>
                <a:t>Inicio</a:t>
              </a:r>
              <a:r>
                <a:rPr lang="en-US" sz="900" kern="0" dirty="0">
                  <a:ea typeface="Arial Unicode MS" pitchFamily="34" charset="-128"/>
                  <a:cs typeface="Arial Unicode MS" pitchFamily="34" charset="-128"/>
                </a:rPr>
                <a:t> Tipo de Cambio (</a:t>
              </a:r>
              <a:r>
                <a:rPr lang="en-US" sz="900" kern="0" dirty="0" err="1">
                  <a:ea typeface="Arial Unicode MS" pitchFamily="34" charset="-128"/>
                  <a:cs typeface="Arial Unicode MS" pitchFamily="34" charset="-128"/>
                </a:rPr>
                <a:t>Creado</a:t>
              </a:r>
              <a:r>
                <a:rPr lang="en-US" sz="900" kern="0" dirty="0">
                  <a:ea typeface="Arial Unicode MS" pitchFamily="34" charset="-128"/>
                  <a:cs typeface="Arial Unicode MS" pitchFamily="34" charset="-128"/>
                </a:rPr>
                <a:t>)</a:t>
              </a:r>
            </a:p>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7" name="Rectangle 26">
              <a:extLst>
                <a:ext uri="{FF2B5EF4-FFF2-40B4-BE49-F238E27FC236}">
                  <a16:creationId xmlns:a16="http://schemas.microsoft.com/office/drawing/2014/main" id="{E2908B2D-E9E1-1C56-EF8A-650CE65DB45C}"/>
                </a:ext>
              </a:extLst>
            </p:cNvPr>
            <p:cNvSpPr/>
            <p:nvPr/>
          </p:nvSpPr>
          <p:spPr>
            <a:xfrm>
              <a:off x="1097830" y="2070476"/>
              <a:ext cx="57871" cy="57401"/>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grpSp>
      <p:grpSp>
        <p:nvGrpSpPr>
          <p:cNvPr id="28" name="Group 27">
            <a:extLst>
              <a:ext uri="{FF2B5EF4-FFF2-40B4-BE49-F238E27FC236}">
                <a16:creationId xmlns:a16="http://schemas.microsoft.com/office/drawing/2014/main" id="{CB911C12-C966-67CB-C718-C99A000C1EE9}"/>
              </a:ext>
            </a:extLst>
          </p:cNvPr>
          <p:cNvGrpSpPr/>
          <p:nvPr/>
        </p:nvGrpSpPr>
        <p:grpSpPr>
          <a:xfrm>
            <a:off x="9655032" y="2447554"/>
            <a:ext cx="900000" cy="540000"/>
            <a:chOff x="1095283" y="2061236"/>
            <a:chExt cx="322917" cy="201423"/>
          </a:xfrm>
        </p:grpSpPr>
        <p:sp>
          <p:nvSpPr>
            <p:cNvPr id="29" name="Rounded Rectangle 68">
              <a:extLst>
                <a:ext uri="{FF2B5EF4-FFF2-40B4-BE49-F238E27FC236}">
                  <a16:creationId xmlns:a16="http://schemas.microsoft.com/office/drawing/2014/main" id="{372A12D7-3A07-2789-F51E-02179DF774D8}"/>
                </a:ext>
              </a:extLst>
            </p:cNvPr>
            <p:cNvSpPr/>
            <p:nvPr/>
          </p:nvSpPr>
          <p:spPr bwMode="gray">
            <a:xfrm>
              <a:off x="1095283" y="2061236"/>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000" b="0" i="0" u="none" strike="noStrike" kern="0" cap="none" spc="0" normalizeH="0" baseline="0" noProof="0" dirty="0">
                  <a:ln>
                    <a:noFill/>
                  </a:ln>
                  <a:effectLst/>
                  <a:uLnTx/>
                  <a:uFillTx/>
                  <a:ea typeface="Arial Unicode MS" pitchFamily="34" charset="-128"/>
                  <a:cs typeface="Arial Unicode MS" pitchFamily="34" charset="-128"/>
                </a:rPr>
                <a:t>4. </a:t>
              </a:r>
              <a:r>
                <a:rPr kumimoji="0" lang="en-US" sz="1000" b="0" i="0" u="none" strike="noStrike" kern="0" cap="none" spc="0" normalizeH="0" baseline="0" noProof="0" dirty="0" err="1">
                  <a:ln>
                    <a:noFill/>
                  </a:ln>
                  <a:effectLst/>
                  <a:uLnTx/>
                  <a:uFillTx/>
                  <a:ea typeface="Arial Unicode MS" pitchFamily="34" charset="-128"/>
                  <a:cs typeface="Arial Unicode MS" pitchFamily="34" charset="-128"/>
                </a:rPr>
                <a:t>Confirmado</a:t>
              </a:r>
              <a:endParaRPr kumimoji="0" lang="en-US" sz="1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0" name="Rectangle 29">
              <a:extLst>
                <a:ext uri="{FF2B5EF4-FFF2-40B4-BE49-F238E27FC236}">
                  <a16:creationId xmlns:a16="http://schemas.microsoft.com/office/drawing/2014/main" id="{1F9572FD-778D-EE8B-78B8-E90F0319CE1B}"/>
                </a:ext>
              </a:extLst>
            </p:cNvPr>
            <p:cNvSpPr/>
            <p:nvPr/>
          </p:nvSpPr>
          <p:spPr>
            <a:xfrm>
              <a:off x="1108799" y="2088000"/>
              <a:ext cx="57871" cy="57401"/>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grpSp>
      <p:grpSp>
        <p:nvGrpSpPr>
          <p:cNvPr id="31" name="Group 30">
            <a:extLst>
              <a:ext uri="{FF2B5EF4-FFF2-40B4-BE49-F238E27FC236}">
                <a16:creationId xmlns:a16="http://schemas.microsoft.com/office/drawing/2014/main" id="{D1465BD8-9C48-A40A-5AF9-7C8AECAFE7D7}"/>
              </a:ext>
            </a:extLst>
          </p:cNvPr>
          <p:cNvGrpSpPr/>
          <p:nvPr/>
        </p:nvGrpSpPr>
        <p:grpSpPr>
          <a:xfrm>
            <a:off x="1936550" y="2489835"/>
            <a:ext cx="654719" cy="408466"/>
            <a:chOff x="186470" y="2111083"/>
            <a:chExt cx="277936" cy="168779"/>
          </a:xfrm>
          <a:solidFill>
            <a:schemeClr val="accent2">
              <a:lumMod val="20000"/>
              <a:lumOff val="80000"/>
            </a:schemeClr>
          </a:solidFill>
        </p:grpSpPr>
        <p:sp>
          <p:nvSpPr>
            <p:cNvPr id="32" name="Oval 31">
              <a:extLst>
                <a:ext uri="{FF2B5EF4-FFF2-40B4-BE49-F238E27FC236}">
                  <a16:creationId xmlns:a16="http://schemas.microsoft.com/office/drawing/2014/main" id="{BEE46B69-BC41-F79B-A7E2-5EADCA15EB90}"/>
                </a:ext>
              </a:extLst>
            </p:cNvPr>
            <p:cNvSpPr/>
            <p:nvPr/>
          </p:nvSpPr>
          <p:spPr bwMode="gray">
            <a:xfrm>
              <a:off x="270978" y="2111083"/>
              <a:ext cx="108920" cy="108920"/>
            </a:xfrm>
            <a:prstGeom prst="ellipse">
              <a:avLst/>
            </a:prstGeom>
            <a:grpFill/>
            <a:ln>
              <a:solidFill>
                <a:srgbClr val="FF0000"/>
              </a:solidFill>
              <a:headEnd/>
              <a:tailEnd/>
            </a:ln>
          </p:spPr>
          <p:style>
            <a:lnRef idx="1">
              <a:schemeClr val="accent2"/>
            </a:lnRef>
            <a:fillRef idx="2">
              <a:schemeClr val="accent2"/>
            </a:fillRef>
            <a:effectRef idx="1">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5" name="TextBox 34">
              <a:extLst>
                <a:ext uri="{FF2B5EF4-FFF2-40B4-BE49-F238E27FC236}">
                  <a16:creationId xmlns:a16="http://schemas.microsoft.com/office/drawing/2014/main" id="{407F3E7C-C4C5-D972-6AC3-105B270F5807}"/>
                </a:ext>
              </a:extLst>
            </p:cNvPr>
            <p:cNvSpPr txBox="1"/>
            <p:nvPr/>
          </p:nvSpPr>
          <p:spPr>
            <a:xfrm>
              <a:off x="186470" y="2228992"/>
              <a:ext cx="277936" cy="50870"/>
            </a:xfrm>
            <a:prstGeom prst="rect">
              <a:avLst/>
            </a:prstGeom>
            <a:noFill/>
            <a:ln>
              <a:noFill/>
            </a:ln>
          </p:spPr>
          <p:txBody>
            <a:bodyPr wrap="square" lIns="0" tIns="0" rIns="0" bIns="0" rtlCol="0">
              <a:spAutoFit/>
            </a:bodyPr>
            <a:lstStyle/>
            <a:p>
              <a:pPr algn="ctr" fontAlgn="base">
                <a:spcBef>
                  <a:spcPts val="600"/>
                </a:spcBef>
                <a:spcAft>
                  <a:spcPct val="0"/>
                </a:spcAft>
                <a:buClr>
                  <a:srgbClr val="F0AB00"/>
                </a:buClr>
                <a:buSzPct val="80000"/>
              </a:pPr>
              <a:r>
                <a:rPr lang="en-US" sz="800" kern="0" dirty="0">
                  <a:ea typeface="Arial Unicode MS" pitchFamily="34" charset="-128"/>
                  <a:cs typeface="Arial Unicode MS" pitchFamily="34" charset="-128"/>
                </a:rPr>
                <a:t>ID </a:t>
              </a:r>
              <a:r>
                <a:rPr lang="en-US" sz="800" kern="0" dirty="0" err="1">
                  <a:ea typeface="Arial Unicode MS" pitchFamily="34" charset="-128"/>
                  <a:cs typeface="Arial Unicode MS" pitchFamily="34" charset="-128"/>
                </a:rPr>
                <a:t>SolCambio</a:t>
              </a:r>
              <a:endParaRPr lang="en-US" sz="800" kern="0" dirty="0">
                <a:ea typeface="Arial Unicode MS" pitchFamily="34" charset="-128"/>
                <a:cs typeface="Arial Unicode MS" pitchFamily="34" charset="-128"/>
              </a:endParaRPr>
            </a:p>
          </p:txBody>
        </p:sp>
      </p:grpSp>
      <p:grpSp>
        <p:nvGrpSpPr>
          <p:cNvPr id="36" name="Group 35">
            <a:extLst>
              <a:ext uri="{FF2B5EF4-FFF2-40B4-BE49-F238E27FC236}">
                <a16:creationId xmlns:a16="http://schemas.microsoft.com/office/drawing/2014/main" id="{3BB99A38-482F-6462-1A21-6F11B0583CEA}"/>
              </a:ext>
            </a:extLst>
          </p:cNvPr>
          <p:cNvGrpSpPr/>
          <p:nvPr/>
        </p:nvGrpSpPr>
        <p:grpSpPr>
          <a:xfrm>
            <a:off x="10684390" y="2586801"/>
            <a:ext cx="756766" cy="548330"/>
            <a:chOff x="186470" y="2104951"/>
            <a:chExt cx="321256" cy="226571"/>
          </a:xfrm>
        </p:grpSpPr>
        <p:sp>
          <p:nvSpPr>
            <p:cNvPr id="42" name="Oval 41">
              <a:extLst>
                <a:ext uri="{FF2B5EF4-FFF2-40B4-BE49-F238E27FC236}">
                  <a16:creationId xmlns:a16="http://schemas.microsoft.com/office/drawing/2014/main" id="{FF73FAA9-3855-E23C-1912-BD85BA09E004}"/>
                </a:ext>
              </a:extLst>
            </p:cNvPr>
            <p:cNvSpPr/>
            <p:nvPr/>
          </p:nvSpPr>
          <p:spPr bwMode="gray">
            <a:xfrm>
              <a:off x="270978" y="2104951"/>
              <a:ext cx="108920" cy="108920"/>
            </a:xfrm>
            <a:prstGeom prst="ellipse">
              <a:avLst/>
            </a:prstGeom>
            <a:solidFill>
              <a:srgbClr val="FF0000">
                <a:alpha val="10000"/>
              </a:srgbClr>
            </a:solidFill>
            <a:ln w="6350" algn="ctr">
              <a:solidFill>
                <a:srgbClr val="FF0000">
                  <a:alpha val="80000"/>
                </a:srgb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4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3" name="TextBox 42">
              <a:extLst>
                <a:ext uri="{FF2B5EF4-FFF2-40B4-BE49-F238E27FC236}">
                  <a16:creationId xmlns:a16="http://schemas.microsoft.com/office/drawing/2014/main" id="{3D7BB91A-8F51-C2A3-635E-F57B3DB773FF}"/>
                </a:ext>
              </a:extLst>
            </p:cNvPr>
            <p:cNvSpPr txBox="1"/>
            <p:nvPr/>
          </p:nvSpPr>
          <p:spPr>
            <a:xfrm>
              <a:off x="186470" y="2229783"/>
              <a:ext cx="321256" cy="101739"/>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800" kern="0" dirty="0">
                  <a:ea typeface="Arial Unicode MS" pitchFamily="34" charset="-128"/>
                  <a:cs typeface="Arial Unicode MS" pitchFamily="34" charset="-128"/>
                </a:rPr>
                <a:t>Cierre </a:t>
              </a:r>
              <a:r>
                <a:rPr lang="en-US" sz="800" kern="0" dirty="0" err="1">
                  <a:ea typeface="Arial Unicode MS" pitchFamily="34" charset="-128"/>
                  <a:cs typeface="Arial Unicode MS" pitchFamily="34" charset="-128"/>
                </a:rPr>
                <a:t>tipo</a:t>
              </a:r>
              <a:r>
                <a:rPr lang="en-US" sz="800" kern="0" dirty="0">
                  <a:ea typeface="Arial Unicode MS" pitchFamily="34" charset="-128"/>
                  <a:cs typeface="Arial Unicode MS" pitchFamily="34" charset="-128"/>
                </a:rPr>
                <a:t> de Cambio</a:t>
              </a:r>
            </a:p>
          </p:txBody>
        </p:sp>
      </p:grpSp>
      <p:cxnSp>
        <p:nvCxnSpPr>
          <p:cNvPr id="44" name="Straight Arrow Connector 43">
            <a:extLst>
              <a:ext uri="{FF2B5EF4-FFF2-40B4-BE49-F238E27FC236}">
                <a16:creationId xmlns:a16="http://schemas.microsoft.com/office/drawing/2014/main" id="{40D295FC-FDE6-64DD-E63D-FA8438B1605F}"/>
              </a:ext>
            </a:extLst>
          </p:cNvPr>
          <p:cNvCxnSpPr>
            <a:cxnSpLocks/>
            <a:stCxn id="29" idx="3"/>
            <a:endCxn id="42" idx="2"/>
          </p:cNvCxnSpPr>
          <p:nvPr/>
        </p:nvCxnSpPr>
        <p:spPr>
          <a:xfrm>
            <a:off x="10555032" y="2717554"/>
            <a:ext cx="328429" cy="1047"/>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31316480-4179-34C0-2494-6A48050212E9}"/>
              </a:ext>
            </a:extLst>
          </p:cNvPr>
          <p:cNvSpPr/>
          <p:nvPr/>
        </p:nvSpPr>
        <p:spPr>
          <a:xfrm>
            <a:off x="1132584" y="2233862"/>
            <a:ext cx="734496" cy="769441"/>
          </a:xfrm>
          <a:prstGeom prst="rect">
            <a:avLst/>
          </a:prstGeom>
        </p:spPr>
        <p:txBody>
          <a:bodyPr wrap="none">
            <a:spAutoFit/>
          </a:bodyPr>
          <a:lstStyle/>
          <a:p>
            <a:r>
              <a:rPr lang="en-US" sz="4400" dirty="0">
                <a:solidFill>
                  <a:schemeClr val="accent1"/>
                </a:solidFill>
                <a:latin typeface="SAPGUI-Icons" panose="02000503000000000000" pitchFamily="2" charset="0"/>
              </a:rPr>
              <a:t></a:t>
            </a:r>
            <a:endParaRPr lang="en-US" sz="2000" dirty="0">
              <a:solidFill>
                <a:schemeClr val="accent1"/>
              </a:solidFill>
              <a:latin typeface="MS Shell Dlg 2" panose="020B0604030504040204" pitchFamily="34" charset="0"/>
            </a:endParaRPr>
          </a:p>
        </p:txBody>
      </p:sp>
      <p:grpSp>
        <p:nvGrpSpPr>
          <p:cNvPr id="48" name="Group 47">
            <a:extLst>
              <a:ext uri="{FF2B5EF4-FFF2-40B4-BE49-F238E27FC236}">
                <a16:creationId xmlns:a16="http://schemas.microsoft.com/office/drawing/2014/main" id="{53F95DC2-D2A5-443E-E262-4C61AFFA3EC6}"/>
              </a:ext>
            </a:extLst>
          </p:cNvPr>
          <p:cNvGrpSpPr/>
          <p:nvPr/>
        </p:nvGrpSpPr>
        <p:grpSpPr>
          <a:xfrm>
            <a:off x="2374825" y="1847769"/>
            <a:ext cx="1713048" cy="349378"/>
            <a:chOff x="3361544" y="935780"/>
            <a:chExt cx="2576286" cy="412724"/>
          </a:xfrm>
        </p:grpSpPr>
        <p:pic>
          <p:nvPicPr>
            <p:cNvPr id="49" name="Graphic 48" descr="List outline">
              <a:extLst>
                <a:ext uri="{FF2B5EF4-FFF2-40B4-BE49-F238E27FC236}">
                  <a16:creationId xmlns:a16="http://schemas.microsoft.com/office/drawing/2014/main" id="{136A8C32-9291-0DEA-7A45-6605D30E3D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61544" y="935780"/>
              <a:ext cx="412724" cy="412724"/>
            </a:xfrm>
            <a:prstGeom prst="rect">
              <a:avLst/>
            </a:prstGeom>
          </p:spPr>
        </p:pic>
        <p:sp>
          <p:nvSpPr>
            <p:cNvPr id="53" name="TextBox 52">
              <a:extLst>
                <a:ext uri="{FF2B5EF4-FFF2-40B4-BE49-F238E27FC236}">
                  <a16:creationId xmlns:a16="http://schemas.microsoft.com/office/drawing/2014/main" id="{C0411538-AE99-D667-C44F-9355EF523438}"/>
                </a:ext>
              </a:extLst>
            </p:cNvPr>
            <p:cNvSpPr txBox="1"/>
            <p:nvPr/>
          </p:nvSpPr>
          <p:spPr>
            <a:xfrm>
              <a:off x="3727419" y="973606"/>
              <a:ext cx="2210411" cy="363580"/>
            </a:xfrm>
            <a:prstGeom prst="rect">
              <a:avLst/>
            </a:prstGeom>
            <a:noFill/>
          </p:spPr>
          <p:txBody>
            <a:bodyPr wrap="square" rtlCol="0">
              <a:spAutoFit/>
            </a:bodyPr>
            <a:lstStyle/>
            <a:p>
              <a:pPr algn="ctr"/>
              <a:r>
                <a:rPr lang="es-CO" sz="700" dirty="0"/>
                <a:t>Se usa para tareas Técnicas de consultoría Basis.</a:t>
              </a:r>
            </a:p>
          </p:txBody>
        </p:sp>
      </p:grpSp>
      <p:cxnSp>
        <p:nvCxnSpPr>
          <p:cNvPr id="54" name="Straight Arrow Connector 53">
            <a:extLst>
              <a:ext uri="{FF2B5EF4-FFF2-40B4-BE49-F238E27FC236}">
                <a16:creationId xmlns:a16="http://schemas.microsoft.com/office/drawing/2014/main" id="{6DF3CFF6-532A-24BF-5ED0-3C1109DF4618}"/>
              </a:ext>
            </a:extLst>
          </p:cNvPr>
          <p:cNvCxnSpPr>
            <a:cxnSpLocks/>
            <a:stCxn id="32" idx="6"/>
            <a:endCxn id="26" idx="1"/>
          </p:cNvCxnSpPr>
          <p:nvPr/>
        </p:nvCxnSpPr>
        <p:spPr>
          <a:xfrm flipV="1">
            <a:off x="2392198" y="2621048"/>
            <a:ext cx="392199" cy="5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2708C87-6B6A-3900-3E86-C203F43EE4BE}"/>
              </a:ext>
            </a:extLst>
          </p:cNvPr>
          <p:cNvCxnSpPr>
            <a:cxnSpLocks/>
            <a:stCxn id="26" idx="2"/>
            <a:endCxn id="15" idx="0"/>
          </p:cNvCxnSpPr>
          <p:nvPr/>
        </p:nvCxnSpPr>
        <p:spPr>
          <a:xfrm flipH="1">
            <a:off x="3231349" y="2891048"/>
            <a:ext cx="3048" cy="657793"/>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AD2A5471-CB44-6DDC-DED6-48EFBF9601BC}"/>
              </a:ext>
            </a:extLst>
          </p:cNvPr>
          <p:cNvSpPr txBox="1"/>
          <p:nvPr/>
        </p:nvSpPr>
        <p:spPr>
          <a:xfrm>
            <a:off x="3946004" y="2467147"/>
            <a:ext cx="1737869" cy="307777"/>
          </a:xfrm>
          <a:prstGeom prst="rect">
            <a:avLst/>
          </a:prstGeom>
          <a:noFill/>
        </p:spPr>
        <p:txBody>
          <a:bodyPr wrap="square" rtlCol="0">
            <a:spAutoFit/>
          </a:bodyPr>
          <a:lstStyle/>
          <a:p>
            <a:r>
              <a:rPr lang="es-CO" sz="700" dirty="0"/>
              <a:t>De acuerdo con la información diligenciada y adjuntada</a:t>
            </a:r>
          </a:p>
        </p:txBody>
      </p:sp>
      <p:cxnSp>
        <p:nvCxnSpPr>
          <p:cNvPr id="60" name="Straight Connector 59">
            <a:extLst>
              <a:ext uri="{FF2B5EF4-FFF2-40B4-BE49-F238E27FC236}">
                <a16:creationId xmlns:a16="http://schemas.microsoft.com/office/drawing/2014/main" id="{497C81BD-7E74-EB54-56AA-1D1546939D73}"/>
              </a:ext>
            </a:extLst>
          </p:cNvPr>
          <p:cNvCxnSpPr>
            <a:cxnSpLocks/>
            <a:stCxn id="26" idx="3"/>
            <a:endCxn id="56" idx="1"/>
          </p:cNvCxnSpPr>
          <p:nvPr/>
        </p:nvCxnSpPr>
        <p:spPr>
          <a:xfrm flipV="1">
            <a:off x="3684397" y="2621036"/>
            <a:ext cx="261607" cy="1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249F998-F5FF-6889-C8C9-30F809FF1013}"/>
              </a:ext>
            </a:extLst>
          </p:cNvPr>
          <p:cNvSpPr txBox="1"/>
          <p:nvPr/>
        </p:nvSpPr>
        <p:spPr>
          <a:xfrm>
            <a:off x="1752246" y="4301237"/>
            <a:ext cx="1322470" cy="307777"/>
          </a:xfrm>
          <a:prstGeom prst="rect">
            <a:avLst/>
          </a:prstGeom>
          <a:noFill/>
        </p:spPr>
        <p:txBody>
          <a:bodyPr wrap="square" rtlCol="0">
            <a:spAutoFit/>
          </a:bodyPr>
          <a:lstStyle/>
          <a:p>
            <a:r>
              <a:rPr lang="es-CO" sz="700" dirty="0"/>
              <a:t>Se crean documentos Evidencia de Configuración</a:t>
            </a:r>
          </a:p>
        </p:txBody>
      </p:sp>
      <p:cxnSp>
        <p:nvCxnSpPr>
          <p:cNvPr id="82" name="Connector: Elbow 81">
            <a:extLst>
              <a:ext uri="{FF2B5EF4-FFF2-40B4-BE49-F238E27FC236}">
                <a16:creationId xmlns:a16="http://schemas.microsoft.com/office/drawing/2014/main" id="{D4C61A86-B295-3B49-D0BA-EAD199F6BCE4}"/>
              </a:ext>
            </a:extLst>
          </p:cNvPr>
          <p:cNvCxnSpPr>
            <a:cxnSpLocks/>
            <a:stCxn id="15" idx="1"/>
            <a:endCxn id="81" idx="0"/>
          </p:cNvCxnSpPr>
          <p:nvPr/>
        </p:nvCxnSpPr>
        <p:spPr>
          <a:xfrm rot="10800000" flipV="1">
            <a:off x="2413481" y="3818841"/>
            <a:ext cx="352628" cy="482396"/>
          </a:xfrm>
          <a:prstGeom prst="bentConnector2">
            <a:avLst/>
          </a:prstGeom>
          <a:ln>
            <a:prstDash val="dash"/>
          </a:ln>
        </p:spPr>
        <p:style>
          <a:lnRef idx="1">
            <a:schemeClr val="accent1"/>
          </a:lnRef>
          <a:fillRef idx="0">
            <a:schemeClr val="accent1"/>
          </a:fillRef>
          <a:effectRef idx="0">
            <a:schemeClr val="accent1"/>
          </a:effectRef>
          <a:fontRef idx="minor">
            <a:schemeClr val="tx1"/>
          </a:fontRef>
        </p:style>
      </p:cxnSp>
      <p:pic>
        <p:nvPicPr>
          <p:cNvPr id="88" name="Graphic 87" descr="Open envelope outline">
            <a:extLst>
              <a:ext uri="{FF2B5EF4-FFF2-40B4-BE49-F238E27FC236}">
                <a16:creationId xmlns:a16="http://schemas.microsoft.com/office/drawing/2014/main" id="{69109F34-D9D6-1E83-9DEC-26E02191F9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93026" y="3359569"/>
            <a:ext cx="325633" cy="325633"/>
          </a:xfrm>
          <a:prstGeom prst="rect">
            <a:avLst/>
          </a:prstGeom>
        </p:spPr>
      </p:pic>
      <p:pic>
        <p:nvPicPr>
          <p:cNvPr id="90" name="Graphic 89" descr="Research outline">
            <a:extLst>
              <a:ext uri="{FF2B5EF4-FFF2-40B4-BE49-F238E27FC236}">
                <a16:creationId xmlns:a16="http://schemas.microsoft.com/office/drawing/2014/main" id="{A450EC18-0B24-57AA-DDF2-736CFB9662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282749" y="3386146"/>
            <a:ext cx="356743" cy="356743"/>
          </a:xfrm>
          <a:prstGeom prst="rect">
            <a:avLst/>
          </a:prstGeom>
        </p:spPr>
      </p:pic>
      <p:grpSp>
        <p:nvGrpSpPr>
          <p:cNvPr id="91" name="Group 90">
            <a:extLst>
              <a:ext uri="{FF2B5EF4-FFF2-40B4-BE49-F238E27FC236}">
                <a16:creationId xmlns:a16="http://schemas.microsoft.com/office/drawing/2014/main" id="{C1FD6B61-B0ED-EACC-5F7F-20C355270640}"/>
              </a:ext>
            </a:extLst>
          </p:cNvPr>
          <p:cNvGrpSpPr/>
          <p:nvPr/>
        </p:nvGrpSpPr>
        <p:grpSpPr>
          <a:xfrm>
            <a:off x="5732500" y="1921729"/>
            <a:ext cx="900000" cy="540000"/>
            <a:chOff x="1089443" y="2077383"/>
            <a:chExt cx="322917" cy="201423"/>
          </a:xfrm>
          <a:solidFill>
            <a:schemeClr val="bg2"/>
          </a:solidFill>
        </p:grpSpPr>
        <p:sp>
          <p:nvSpPr>
            <p:cNvPr id="92" name="Rounded Rectangle 68">
              <a:extLst>
                <a:ext uri="{FF2B5EF4-FFF2-40B4-BE49-F238E27FC236}">
                  <a16:creationId xmlns:a16="http://schemas.microsoft.com/office/drawing/2014/main" id="{60BFB1C3-B774-6DDC-F24B-5A2A206FC7B8}"/>
                </a:ext>
              </a:extLst>
            </p:cNvPr>
            <p:cNvSpPr/>
            <p:nvPr/>
          </p:nvSpPr>
          <p:spPr bwMode="gray">
            <a:xfrm>
              <a:off x="1089443" y="2077383"/>
              <a:ext cx="322917" cy="201423"/>
            </a:xfrm>
            <a:prstGeom prst="roundRect">
              <a:avLst>
                <a:gd name="adj" fmla="val 10318"/>
              </a:avLst>
            </a:prstGeom>
            <a:grp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000" b="0" i="0" u="none" strike="noStrike" kern="0" cap="none" spc="0" normalizeH="0" baseline="0" noProof="0" dirty="0">
                  <a:ln>
                    <a:noFill/>
                  </a:ln>
                  <a:effectLst/>
                  <a:uLnTx/>
                  <a:uFillTx/>
                  <a:ea typeface="Arial Unicode MS" pitchFamily="34" charset="-128"/>
                  <a:cs typeface="Arial Unicode MS" pitchFamily="34" charset="-128"/>
                </a:rPr>
                <a:t>5. </a:t>
              </a:r>
              <a:r>
                <a:rPr kumimoji="0" lang="en-US" sz="1000" b="0" i="0" u="none" strike="noStrike" kern="0" cap="none" spc="0" normalizeH="0" baseline="0" noProof="0" dirty="0" err="1">
                  <a:ln>
                    <a:noFill/>
                  </a:ln>
                  <a:effectLst/>
                  <a:uLnTx/>
                  <a:uFillTx/>
                  <a:ea typeface="Arial Unicode MS" pitchFamily="34" charset="-128"/>
                  <a:cs typeface="Arial Unicode MS" pitchFamily="34" charset="-128"/>
                </a:rPr>
                <a:t>Anulado</a:t>
              </a:r>
              <a:endParaRPr kumimoji="0" lang="en-US" sz="1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Rectangle 92">
              <a:extLst>
                <a:ext uri="{FF2B5EF4-FFF2-40B4-BE49-F238E27FC236}">
                  <a16:creationId xmlns:a16="http://schemas.microsoft.com/office/drawing/2014/main" id="{7E0EF68E-283F-C704-89C8-397947728613}"/>
                </a:ext>
              </a:extLst>
            </p:cNvPr>
            <p:cNvSpPr/>
            <p:nvPr/>
          </p:nvSpPr>
          <p:spPr>
            <a:xfrm>
              <a:off x="1108799" y="2088000"/>
              <a:ext cx="57871" cy="57401"/>
            </a:xfrm>
            <a:prstGeom prst="rect">
              <a:avLst/>
            </a:prstGeom>
            <a:grpFill/>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grpSp>
      <p:cxnSp>
        <p:nvCxnSpPr>
          <p:cNvPr id="94" name="Connector: Elbow 93">
            <a:extLst>
              <a:ext uri="{FF2B5EF4-FFF2-40B4-BE49-F238E27FC236}">
                <a16:creationId xmlns:a16="http://schemas.microsoft.com/office/drawing/2014/main" id="{E42E7B77-12E3-5E0C-5E37-0F07144A1461}"/>
              </a:ext>
            </a:extLst>
          </p:cNvPr>
          <p:cNvCxnSpPr>
            <a:cxnSpLocks/>
            <a:stCxn id="92" idx="0"/>
            <a:endCxn id="42" idx="0"/>
          </p:cNvCxnSpPr>
          <p:nvPr/>
        </p:nvCxnSpPr>
        <p:spPr>
          <a:xfrm rot="16200000" flipH="1">
            <a:off x="8264589" y="-160360"/>
            <a:ext cx="665072" cy="4829250"/>
          </a:xfrm>
          <a:prstGeom prst="bentConnector3">
            <a:avLst>
              <a:gd name="adj1" fmla="val -34372"/>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AE927E91-0397-A425-42D9-40E1A835C418}"/>
              </a:ext>
            </a:extLst>
          </p:cNvPr>
          <p:cNvSpPr/>
          <p:nvPr/>
        </p:nvSpPr>
        <p:spPr>
          <a:xfrm>
            <a:off x="2675985" y="2280145"/>
            <a:ext cx="1088863" cy="1871972"/>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6" name="Connector: Elbow 95">
            <a:extLst>
              <a:ext uri="{FF2B5EF4-FFF2-40B4-BE49-F238E27FC236}">
                <a16:creationId xmlns:a16="http://schemas.microsoft.com/office/drawing/2014/main" id="{298BAC5E-DD61-66ED-8D26-70E67047B117}"/>
              </a:ext>
            </a:extLst>
          </p:cNvPr>
          <p:cNvCxnSpPr>
            <a:cxnSpLocks/>
            <a:stCxn id="95" idx="0"/>
            <a:endCxn id="92" idx="1"/>
          </p:cNvCxnSpPr>
          <p:nvPr/>
        </p:nvCxnSpPr>
        <p:spPr>
          <a:xfrm rot="5400000" flipH="1" flipV="1">
            <a:off x="4432250" y="979896"/>
            <a:ext cx="88416" cy="2512083"/>
          </a:xfrm>
          <a:prstGeom prst="bent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103" name="Graphic 102" descr="School boy with solid fill">
            <a:extLst>
              <a:ext uri="{FF2B5EF4-FFF2-40B4-BE49-F238E27FC236}">
                <a16:creationId xmlns:a16="http://schemas.microsoft.com/office/drawing/2014/main" id="{82B30126-F30D-3EEC-6F36-68693574FD8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70761" y="3769044"/>
            <a:ext cx="639592" cy="639592"/>
          </a:xfrm>
          <a:prstGeom prst="rect">
            <a:avLst/>
          </a:prstGeom>
        </p:spPr>
      </p:pic>
      <p:sp>
        <p:nvSpPr>
          <p:cNvPr id="104" name="Diamond 103">
            <a:extLst>
              <a:ext uri="{FF2B5EF4-FFF2-40B4-BE49-F238E27FC236}">
                <a16:creationId xmlns:a16="http://schemas.microsoft.com/office/drawing/2014/main" id="{5C287AC1-EC84-3BDF-47A5-1ACB562248FF}"/>
              </a:ext>
            </a:extLst>
          </p:cNvPr>
          <p:cNvSpPr/>
          <p:nvPr/>
        </p:nvSpPr>
        <p:spPr>
          <a:xfrm>
            <a:off x="7156929" y="2307294"/>
            <a:ext cx="867589" cy="842707"/>
          </a:xfrm>
          <a:prstGeom prst="diamond">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5" name="TextBox 104">
            <a:extLst>
              <a:ext uri="{FF2B5EF4-FFF2-40B4-BE49-F238E27FC236}">
                <a16:creationId xmlns:a16="http://schemas.microsoft.com/office/drawing/2014/main" id="{376D6D2D-BF6A-20C2-BDAD-F54EB36C45B5}"/>
              </a:ext>
            </a:extLst>
          </p:cNvPr>
          <p:cNvSpPr txBox="1"/>
          <p:nvPr/>
        </p:nvSpPr>
        <p:spPr>
          <a:xfrm>
            <a:off x="7204923" y="2505592"/>
            <a:ext cx="746782" cy="369332"/>
          </a:xfrm>
          <a:prstGeom prst="rect">
            <a:avLst/>
          </a:prstGeom>
          <a:noFill/>
        </p:spPr>
        <p:txBody>
          <a:bodyPr wrap="square" rtlCol="0">
            <a:spAutoFit/>
          </a:bodyPr>
          <a:lstStyle/>
          <a:p>
            <a:pPr algn="ctr"/>
            <a:r>
              <a:rPr lang="es-CO" sz="900" dirty="0"/>
              <a:t>3. ¿</a:t>
            </a:r>
            <a:r>
              <a:rPr lang="es-CO" sz="900" kern="0" dirty="0">
                <a:ea typeface="Arial Unicode MS" pitchFamily="34" charset="-128"/>
                <a:cs typeface="Arial Unicode MS" pitchFamily="34" charset="-128"/>
              </a:rPr>
              <a:t> En Validación</a:t>
            </a:r>
            <a:r>
              <a:rPr lang="es-CO" sz="900" dirty="0"/>
              <a:t>? </a:t>
            </a:r>
          </a:p>
        </p:txBody>
      </p:sp>
      <p:cxnSp>
        <p:nvCxnSpPr>
          <p:cNvPr id="106" name="Connector: Elbow 105">
            <a:extLst>
              <a:ext uri="{FF2B5EF4-FFF2-40B4-BE49-F238E27FC236}">
                <a16:creationId xmlns:a16="http://schemas.microsoft.com/office/drawing/2014/main" id="{FC96BE51-A808-BCBF-5063-039F89191EA9}"/>
              </a:ext>
            </a:extLst>
          </p:cNvPr>
          <p:cNvCxnSpPr>
            <a:cxnSpLocks/>
            <a:stCxn id="15" idx="3"/>
            <a:endCxn id="105" idx="1"/>
          </p:cNvCxnSpPr>
          <p:nvPr/>
        </p:nvCxnSpPr>
        <p:spPr>
          <a:xfrm flipV="1">
            <a:off x="3696589" y="2690258"/>
            <a:ext cx="3508334" cy="1128583"/>
          </a:xfrm>
          <a:prstGeom prst="bentConnector3">
            <a:avLst>
              <a:gd name="adj1" fmla="val 6069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A4F5E7ED-DBD1-DC3D-7885-5E5462848163}"/>
              </a:ext>
            </a:extLst>
          </p:cNvPr>
          <p:cNvCxnSpPr>
            <a:stCxn id="104" idx="3"/>
            <a:endCxn id="29" idx="1"/>
          </p:cNvCxnSpPr>
          <p:nvPr/>
        </p:nvCxnSpPr>
        <p:spPr>
          <a:xfrm flipV="1">
            <a:off x="8024518" y="2717554"/>
            <a:ext cx="1630514" cy="11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A43255DE-D7B1-0E61-BCAD-179225BEF8C2}"/>
              </a:ext>
            </a:extLst>
          </p:cNvPr>
          <p:cNvCxnSpPr>
            <a:stCxn id="104" idx="2"/>
            <a:endCxn id="15" idx="2"/>
          </p:cNvCxnSpPr>
          <p:nvPr/>
        </p:nvCxnSpPr>
        <p:spPr>
          <a:xfrm rot="5400000">
            <a:off x="4941618" y="1439733"/>
            <a:ext cx="938839" cy="4359375"/>
          </a:xfrm>
          <a:prstGeom prst="bentConnector3">
            <a:avLst>
              <a:gd name="adj1" fmla="val 124349"/>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0EEE3AF-B8FA-960C-349E-208F9C03D655}"/>
              </a:ext>
            </a:extLst>
          </p:cNvPr>
          <p:cNvSpPr txBox="1"/>
          <p:nvPr/>
        </p:nvSpPr>
        <p:spPr>
          <a:xfrm>
            <a:off x="7949458" y="2500030"/>
            <a:ext cx="295746" cy="230832"/>
          </a:xfrm>
          <a:prstGeom prst="rect">
            <a:avLst/>
          </a:prstGeom>
          <a:noFill/>
        </p:spPr>
        <p:txBody>
          <a:bodyPr wrap="square" rtlCol="0">
            <a:spAutoFit/>
          </a:bodyPr>
          <a:lstStyle/>
          <a:p>
            <a:r>
              <a:rPr lang="es-CO" sz="900" dirty="0"/>
              <a:t>Si</a:t>
            </a:r>
          </a:p>
        </p:txBody>
      </p:sp>
      <p:sp>
        <p:nvSpPr>
          <p:cNvPr id="110" name="TextBox 109">
            <a:extLst>
              <a:ext uri="{FF2B5EF4-FFF2-40B4-BE49-F238E27FC236}">
                <a16:creationId xmlns:a16="http://schemas.microsoft.com/office/drawing/2014/main" id="{B56E55DC-F7C7-601D-B83B-3F8A865D3392}"/>
              </a:ext>
            </a:extLst>
          </p:cNvPr>
          <p:cNvSpPr txBox="1"/>
          <p:nvPr/>
        </p:nvSpPr>
        <p:spPr>
          <a:xfrm>
            <a:off x="7579149" y="3082570"/>
            <a:ext cx="370309" cy="230832"/>
          </a:xfrm>
          <a:prstGeom prst="rect">
            <a:avLst/>
          </a:prstGeom>
          <a:noFill/>
        </p:spPr>
        <p:txBody>
          <a:bodyPr wrap="square" rtlCol="0">
            <a:spAutoFit/>
          </a:bodyPr>
          <a:lstStyle/>
          <a:p>
            <a:r>
              <a:rPr lang="es-CO" sz="900" dirty="0"/>
              <a:t>No</a:t>
            </a:r>
          </a:p>
        </p:txBody>
      </p:sp>
      <p:sp>
        <p:nvSpPr>
          <p:cNvPr id="111" name="TextBox 110">
            <a:extLst>
              <a:ext uri="{FF2B5EF4-FFF2-40B4-BE49-F238E27FC236}">
                <a16:creationId xmlns:a16="http://schemas.microsoft.com/office/drawing/2014/main" id="{692B1FD2-C3F7-2FD7-FD40-B4EE41A5F948}"/>
              </a:ext>
            </a:extLst>
          </p:cNvPr>
          <p:cNvSpPr txBox="1"/>
          <p:nvPr/>
        </p:nvSpPr>
        <p:spPr>
          <a:xfrm>
            <a:off x="9478359" y="2204946"/>
            <a:ext cx="900000" cy="200055"/>
          </a:xfrm>
          <a:prstGeom prst="rect">
            <a:avLst/>
          </a:prstGeom>
          <a:noFill/>
        </p:spPr>
        <p:txBody>
          <a:bodyPr wrap="square" rtlCol="0">
            <a:spAutoFit/>
          </a:bodyPr>
          <a:lstStyle/>
          <a:p>
            <a:r>
              <a:rPr lang="es-CO" sz="700" dirty="0"/>
              <a:t>Finaliza Cambio</a:t>
            </a:r>
          </a:p>
        </p:txBody>
      </p:sp>
    </p:spTree>
    <p:extLst>
      <p:ext uri="{BB962C8B-B14F-4D97-AF65-F5344CB8AC3E}">
        <p14:creationId xmlns:p14="http://schemas.microsoft.com/office/powerpoint/2010/main" val="363146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ppt_x"/>
                                          </p:val>
                                        </p:tav>
                                        <p:tav tm="100000">
                                          <p:val>
                                            <p:strVal val="#ppt_x"/>
                                          </p:val>
                                        </p:tav>
                                      </p:tavLst>
                                    </p:anim>
                                    <p:anim calcmode="lin" valueType="num">
                                      <p:cBhvr additive="base">
                                        <p:cTn id="32" dur="500" fill="hold"/>
                                        <p:tgtEl>
                                          <p:spTgt spid="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anim calcmode="lin" valueType="num">
                                      <p:cBhvr additive="base">
                                        <p:cTn id="49" dur="500" fill="hold"/>
                                        <p:tgtEl>
                                          <p:spTgt spid="81"/>
                                        </p:tgtEl>
                                        <p:attrNameLst>
                                          <p:attrName>ppt_x</p:attrName>
                                        </p:attrNameLst>
                                      </p:cBhvr>
                                      <p:tavLst>
                                        <p:tav tm="0">
                                          <p:val>
                                            <p:strVal val="#ppt_x"/>
                                          </p:val>
                                        </p:tav>
                                        <p:tav tm="100000">
                                          <p:val>
                                            <p:strVal val="#ppt_x"/>
                                          </p:val>
                                        </p:tav>
                                      </p:tavLst>
                                    </p:anim>
                                    <p:anim calcmode="lin" valueType="num">
                                      <p:cBhvr additive="base">
                                        <p:cTn id="50" dur="500" fill="hold"/>
                                        <p:tgtEl>
                                          <p:spTgt spid="8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additive="base">
                                        <p:cTn id="53" dur="500" fill="hold"/>
                                        <p:tgtEl>
                                          <p:spTgt spid="82"/>
                                        </p:tgtEl>
                                        <p:attrNameLst>
                                          <p:attrName>ppt_x</p:attrName>
                                        </p:attrNameLst>
                                      </p:cBhvr>
                                      <p:tavLst>
                                        <p:tav tm="0">
                                          <p:val>
                                            <p:strVal val="#ppt_x"/>
                                          </p:val>
                                        </p:tav>
                                        <p:tav tm="100000">
                                          <p:val>
                                            <p:strVal val="#ppt_x"/>
                                          </p:val>
                                        </p:tav>
                                      </p:tavLst>
                                    </p:anim>
                                    <p:anim calcmode="lin" valueType="num">
                                      <p:cBhvr additive="base">
                                        <p:cTn id="54" dur="500" fill="hold"/>
                                        <p:tgtEl>
                                          <p:spTgt spid="8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additive="base">
                                        <p:cTn id="61" dur="500" fill="hold"/>
                                        <p:tgtEl>
                                          <p:spTgt spid="90"/>
                                        </p:tgtEl>
                                        <p:attrNameLst>
                                          <p:attrName>ppt_x</p:attrName>
                                        </p:attrNameLst>
                                      </p:cBhvr>
                                      <p:tavLst>
                                        <p:tav tm="0">
                                          <p:val>
                                            <p:strVal val="#ppt_x"/>
                                          </p:val>
                                        </p:tav>
                                        <p:tav tm="100000">
                                          <p:val>
                                            <p:strVal val="#ppt_x"/>
                                          </p:val>
                                        </p:tav>
                                      </p:tavLst>
                                    </p:anim>
                                    <p:anim calcmode="lin" valueType="num">
                                      <p:cBhvr additive="base">
                                        <p:cTn id="62" dur="500" fill="hold"/>
                                        <p:tgtEl>
                                          <p:spTgt spid="9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cBhvr additive="base">
                                        <p:cTn id="69" dur="500" fill="hold"/>
                                        <p:tgtEl>
                                          <p:spTgt spid="55"/>
                                        </p:tgtEl>
                                        <p:attrNameLst>
                                          <p:attrName>ppt_x</p:attrName>
                                        </p:attrNameLst>
                                      </p:cBhvr>
                                      <p:tavLst>
                                        <p:tav tm="0">
                                          <p:val>
                                            <p:strVal val="#ppt_x"/>
                                          </p:val>
                                        </p:tav>
                                        <p:tav tm="100000">
                                          <p:val>
                                            <p:strVal val="#ppt_x"/>
                                          </p:val>
                                        </p:tav>
                                      </p:tavLst>
                                    </p:anim>
                                    <p:anim calcmode="lin" valueType="num">
                                      <p:cBhvr additive="base">
                                        <p:cTn id="7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06"/>
                                        </p:tgtEl>
                                        <p:attrNameLst>
                                          <p:attrName>style.visibility</p:attrName>
                                        </p:attrNameLst>
                                      </p:cBhvr>
                                      <p:to>
                                        <p:strVal val="visible"/>
                                      </p:to>
                                    </p:set>
                                    <p:anim calcmode="lin" valueType="num">
                                      <p:cBhvr additive="base">
                                        <p:cTn id="75" dur="500" fill="hold"/>
                                        <p:tgtEl>
                                          <p:spTgt spid="106"/>
                                        </p:tgtEl>
                                        <p:attrNameLst>
                                          <p:attrName>ppt_x</p:attrName>
                                        </p:attrNameLst>
                                      </p:cBhvr>
                                      <p:tavLst>
                                        <p:tav tm="0">
                                          <p:val>
                                            <p:strVal val="#ppt_x"/>
                                          </p:val>
                                        </p:tav>
                                        <p:tav tm="100000">
                                          <p:val>
                                            <p:strVal val="#ppt_x"/>
                                          </p:val>
                                        </p:tav>
                                      </p:tavLst>
                                    </p:anim>
                                    <p:anim calcmode="lin" valueType="num">
                                      <p:cBhvr additive="base">
                                        <p:cTn id="76" dur="500" fill="hold"/>
                                        <p:tgtEl>
                                          <p:spTgt spid="10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5"/>
                                        </p:tgtEl>
                                        <p:attrNameLst>
                                          <p:attrName>style.visibility</p:attrName>
                                        </p:attrNameLst>
                                      </p:cBhvr>
                                      <p:to>
                                        <p:strVal val="visible"/>
                                      </p:to>
                                    </p:set>
                                    <p:anim calcmode="lin" valueType="num">
                                      <p:cBhvr additive="base">
                                        <p:cTn id="79" dur="500" fill="hold"/>
                                        <p:tgtEl>
                                          <p:spTgt spid="105"/>
                                        </p:tgtEl>
                                        <p:attrNameLst>
                                          <p:attrName>ppt_x</p:attrName>
                                        </p:attrNameLst>
                                      </p:cBhvr>
                                      <p:tavLst>
                                        <p:tav tm="0">
                                          <p:val>
                                            <p:strVal val="#ppt_x"/>
                                          </p:val>
                                        </p:tav>
                                        <p:tav tm="100000">
                                          <p:val>
                                            <p:strVal val="#ppt_x"/>
                                          </p:val>
                                        </p:tav>
                                      </p:tavLst>
                                    </p:anim>
                                    <p:anim calcmode="lin" valueType="num">
                                      <p:cBhvr additive="base">
                                        <p:cTn id="80" dur="500" fill="hold"/>
                                        <p:tgtEl>
                                          <p:spTgt spid="10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0"/>
                                        </p:tgtEl>
                                        <p:attrNameLst>
                                          <p:attrName>style.visibility</p:attrName>
                                        </p:attrNameLst>
                                      </p:cBhvr>
                                      <p:to>
                                        <p:strVal val="visible"/>
                                      </p:to>
                                    </p:set>
                                    <p:anim calcmode="lin" valueType="num">
                                      <p:cBhvr additive="base">
                                        <p:cTn id="83" dur="500" fill="hold"/>
                                        <p:tgtEl>
                                          <p:spTgt spid="110"/>
                                        </p:tgtEl>
                                        <p:attrNameLst>
                                          <p:attrName>ppt_x</p:attrName>
                                        </p:attrNameLst>
                                      </p:cBhvr>
                                      <p:tavLst>
                                        <p:tav tm="0">
                                          <p:val>
                                            <p:strVal val="#ppt_x"/>
                                          </p:val>
                                        </p:tav>
                                        <p:tav tm="100000">
                                          <p:val>
                                            <p:strVal val="#ppt_x"/>
                                          </p:val>
                                        </p:tav>
                                      </p:tavLst>
                                    </p:anim>
                                    <p:anim calcmode="lin" valueType="num">
                                      <p:cBhvr additive="base">
                                        <p:cTn id="84" dur="500" fill="hold"/>
                                        <p:tgtEl>
                                          <p:spTgt spid="11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additive="base">
                                        <p:cTn id="87" dur="500" fill="hold"/>
                                        <p:tgtEl>
                                          <p:spTgt spid="108"/>
                                        </p:tgtEl>
                                        <p:attrNameLst>
                                          <p:attrName>ppt_x</p:attrName>
                                        </p:attrNameLst>
                                      </p:cBhvr>
                                      <p:tavLst>
                                        <p:tav tm="0">
                                          <p:val>
                                            <p:strVal val="#ppt_x"/>
                                          </p:val>
                                        </p:tav>
                                        <p:tav tm="100000">
                                          <p:val>
                                            <p:strVal val="#ppt_x"/>
                                          </p:val>
                                        </p:tav>
                                      </p:tavLst>
                                    </p:anim>
                                    <p:anim calcmode="lin" valueType="num">
                                      <p:cBhvr additive="base">
                                        <p:cTn id="88" dur="500" fill="hold"/>
                                        <p:tgtEl>
                                          <p:spTgt spid="10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04"/>
                                        </p:tgtEl>
                                        <p:attrNameLst>
                                          <p:attrName>style.visibility</p:attrName>
                                        </p:attrNameLst>
                                      </p:cBhvr>
                                      <p:to>
                                        <p:strVal val="visible"/>
                                      </p:to>
                                    </p:set>
                                    <p:anim calcmode="lin" valueType="num">
                                      <p:cBhvr additive="base">
                                        <p:cTn id="91" dur="500" fill="hold"/>
                                        <p:tgtEl>
                                          <p:spTgt spid="104"/>
                                        </p:tgtEl>
                                        <p:attrNameLst>
                                          <p:attrName>ppt_x</p:attrName>
                                        </p:attrNameLst>
                                      </p:cBhvr>
                                      <p:tavLst>
                                        <p:tav tm="0">
                                          <p:val>
                                            <p:strVal val="#ppt_x"/>
                                          </p:val>
                                        </p:tav>
                                        <p:tav tm="100000">
                                          <p:val>
                                            <p:strVal val="#ppt_x"/>
                                          </p:val>
                                        </p:tav>
                                      </p:tavLst>
                                    </p:anim>
                                    <p:anim calcmode="lin" valueType="num">
                                      <p:cBhvr additive="base">
                                        <p:cTn id="92"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9"/>
                                        </p:tgtEl>
                                        <p:attrNameLst>
                                          <p:attrName>style.visibility</p:attrName>
                                        </p:attrNameLst>
                                      </p:cBhvr>
                                      <p:to>
                                        <p:strVal val="visible"/>
                                      </p:to>
                                    </p:set>
                                    <p:anim calcmode="lin" valueType="num">
                                      <p:cBhvr additive="base">
                                        <p:cTn id="97" dur="500" fill="hold"/>
                                        <p:tgtEl>
                                          <p:spTgt spid="109"/>
                                        </p:tgtEl>
                                        <p:attrNameLst>
                                          <p:attrName>ppt_x</p:attrName>
                                        </p:attrNameLst>
                                      </p:cBhvr>
                                      <p:tavLst>
                                        <p:tav tm="0">
                                          <p:val>
                                            <p:strVal val="#ppt_x"/>
                                          </p:val>
                                        </p:tav>
                                        <p:tav tm="100000">
                                          <p:val>
                                            <p:strVal val="#ppt_x"/>
                                          </p:val>
                                        </p:tav>
                                      </p:tavLst>
                                    </p:anim>
                                    <p:anim calcmode="lin" valueType="num">
                                      <p:cBhvr additive="base">
                                        <p:cTn id="98" dur="500" fill="hold"/>
                                        <p:tgtEl>
                                          <p:spTgt spid="109"/>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07"/>
                                        </p:tgtEl>
                                        <p:attrNameLst>
                                          <p:attrName>style.visibility</p:attrName>
                                        </p:attrNameLst>
                                      </p:cBhvr>
                                      <p:to>
                                        <p:strVal val="visible"/>
                                      </p:to>
                                    </p:set>
                                    <p:anim calcmode="lin" valueType="num">
                                      <p:cBhvr additive="base">
                                        <p:cTn id="101" dur="500" fill="hold"/>
                                        <p:tgtEl>
                                          <p:spTgt spid="107"/>
                                        </p:tgtEl>
                                        <p:attrNameLst>
                                          <p:attrName>ppt_x</p:attrName>
                                        </p:attrNameLst>
                                      </p:cBhvr>
                                      <p:tavLst>
                                        <p:tav tm="0">
                                          <p:val>
                                            <p:strVal val="#ppt_x"/>
                                          </p:val>
                                        </p:tav>
                                        <p:tav tm="100000">
                                          <p:val>
                                            <p:strVal val="#ppt_x"/>
                                          </p:val>
                                        </p:tav>
                                      </p:tavLst>
                                    </p:anim>
                                    <p:anim calcmode="lin" valueType="num">
                                      <p:cBhvr additive="base">
                                        <p:cTn id="102" dur="500" fill="hold"/>
                                        <p:tgtEl>
                                          <p:spTgt spid="107"/>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additive="base">
                                        <p:cTn id="105" dur="500" fill="hold"/>
                                        <p:tgtEl>
                                          <p:spTgt spid="28"/>
                                        </p:tgtEl>
                                        <p:attrNameLst>
                                          <p:attrName>ppt_x</p:attrName>
                                        </p:attrNameLst>
                                      </p:cBhvr>
                                      <p:tavLst>
                                        <p:tav tm="0">
                                          <p:val>
                                            <p:strVal val="#ppt_x"/>
                                          </p:val>
                                        </p:tav>
                                        <p:tav tm="100000">
                                          <p:val>
                                            <p:strVal val="#ppt_x"/>
                                          </p:val>
                                        </p:tav>
                                      </p:tavLst>
                                    </p:anim>
                                    <p:anim calcmode="lin" valueType="num">
                                      <p:cBhvr additive="base">
                                        <p:cTn id="106" dur="500" fill="hold"/>
                                        <p:tgtEl>
                                          <p:spTgt spid="2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11"/>
                                        </p:tgtEl>
                                        <p:attrNameLst>
                                          <p:attrName>style.visibility</p:attrName>
                                        </p:attrNameLst>
                                      </p:cBhvr>
                                      <p:to>
                                        <p:strVal val="visible"/>
                                      </p:to>
                                    </p:set>
                                    <p:anim calcmode="lin" valueType="num">
                                      <p:cBhvr additive="base">
                                        <p:cTn id="109" dur="500" fill="hold"/>
                                        <p:tgtEl>
                                          <p:spTgt spid="111"/>
                                        </p:tgtEl>
                                        <p:attrNameLst>
                                          <p:attrName>ppt_x</p:attrName>
                                        </p:attrNameLst>
                                      </p:cBhvr>
                                      <p:tavLst>
                                        <p:tav tm="0">
                                          <p:val>
                                            <p:strVal val="#ppt_x"/>
                                          </p:val>
                                        </p:tav>
                                        <p:tav tm="100000">
                                          <p:val>
                                            <p:strVal val="#ppt_x"/>
                                          </p:val>
                                        </p:tav>
                                      </p:tavLst>
                                    </p:anim>
                                    <p:anim calcmode="lin" valueType="num">
                                      <p:cBhvr additive="base">
                                        <p:cTn id="110" dur="500" fill="hold"/>
                                        <p:tgtEl>
                                          <p:spTgt spid="111"/>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36"/>
                                        </p:tgtEl>
                                        <p:attrNameLst>
                                          <p:attrName>style.visibility</p:attrName>
                                        </p:attrNameLst>
                                      </p:cBhvr>
                                      <p:to>
                                        <p:strVal val="visible"/>
                                      </p:to>
                                    </p:set>
                                    <p:anim calcmode="lin" valueType="num">
                                      <p:cBhvr additive="base">
                                        <p:cTn id="113" dur="500" fill="hold"/>
                                        <p:tgtEl>
                                          <p:spTgt spid="36"/>
                                        </p:tgtEl>
                                        <p:attrNameLst>
                                          <p:attrName>ppt_x</p:attrName>
                                        </p:attrNameLst>
                                      </p:cBhvr>
                                      <p:tavLst>
                                        <p:tav tm="0">
                                          <p:val>
                                            <p:strVal val="#ppt_x"/>
                                          </p:val>
                                        </p:tav>
                                        <p:tav tm="100000">
                                          <p:val>
                                            <p:strVal val="#ppt_x"/>
                                          </p:val>
                                        </p:tav>
                                      </p:tavLst>
                                    </p:anim>
                                    <p:anim calcmode="lin" valueType="num">
                                      <p:cBhvr additive="base">
                                        <p:cTn id="114" dur="500" fill="hold"/>
                                        <p:tgtEl>
                                          <p:spTgt spid="36"/>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additive="base">
                                        <p:cTn id="117" dur="500" fill="hold"/>
                                        <p:tgtEl>
                                          <p:spTgt spid="44"/>
                                        </p:tgtEl>
                                        <p:attrNameLst>
                                          <p:attrName>ppt_x</p:attrName>
                                        </p:attrNameLst>
                                      </p:cBhvr>
                                      <p:tavLst>
                                        <p:tav tm="0">
                                          <p:val>
                                            <p:strVal val="#ppt_x"/>
                                          </p:val>
                                        </p:tav>
                                        <p:tav tm="100000">
                                          <p:val>
                                            <p:strVal val="#ppt_x"/>
                                          </p:val>
                                        </p:tav>
                                      </p:tavLst>
                                    </p:anim>
                                    <p:anim calcmode="lin" valueType="num">
                                      <p:cBhvr additive="base">
                                        <p:cTn id="11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94"/>
                                        </p:tgtEl>
                                        <p:attrNameLst>
                                          <p:attrName>style.visibility</p:attrName>
                                        </p:attrNameLst>
                                      </p:cBhvr>
                                      <p:to>
                                        <p:strVal val="visible"/>
                                      </p:to>
                                    </p:set>
                                    <p:anim calcmode="lin" valueType="num">
                                      <p:cBhvr additive="base">
                                        <p:cTn id="123" dur="500" fill="hold"/>
                                        <p:tgtEl>
                                          <p:spTgt spid="94"/>
                                        </p:tgtEl>
                                        <p:attrNameLst>
                                          <p:attrName>ppt_x</p:attrName>
                                        </p:attrNameLst>
                                      </p:cBhvr>
                                      <p:tavLst>
                                        <p:tav tm="0">
                                          <p:val>
                                            <p:strVal val="#ppt_x"/>
                                          </p:val>
                                        </p:tav>
                                        <p:tav tm="100000">
                                          <p:val>
                                            <p:strVal val="#ppt_x"/>
                                          </p:val>
                                        </p:tav>
                                      </p:tavLst>
                                    </p:anim>
                                    <p:anim calcmode="lin" valueType="num">
                                      <p:cBhvr additive="base">
                                        <p:cTn id="124" dur="500" fill="hold"/>
                                        <p:tgtEl>
                                          <p:spTgt spid="94"/>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91"/>
                                        </p:tgtEl>
                                        <p:attrNameLst>
                                          <p:attrName>style.visibility</p:attrName>
                                        </p:attrNameLst>
                                      </p:cBhvr>
                                      <p:to>
                                        <p:strVal val="visible"/>
                                      </p:to>
                                    </p:set>
                                    <p:anim calcmode="lin" valueType="num">
                                      <p:cBhvr additive="base">
                                        <p:cTn id="127" dur="500" fill="hold"/>
                                        <p:tgtEl>
                                          <p:spTgt spid="91"/>
                                        </p:tgtEl>
                                        <p:attrNameLst>
                                          <p:attrName>ppt_x</p:attrName>
                                        </p:attrNameLst>
                                      </p:cBhvr>
                                      <p:tavLst>
                                        <p:tav tm="0">
                                          <p:val>
                                            <p:strVal val="#ppt_x"/>
                                          </p:val>
                                        </p:tav>
                                        <p:tav tm="100000">
                                          <p:val>
                                            <p:strVal val="#ppt_x"/>
                                          </p:val>
                                        </p:tav>
                                      </p:tavLst>
                                    </p:anim>
                                    <p:anim calcmode="lin" valueType="num">
                                      <p:cBhvr additive="base">
                                        <p:cTn id="128" dur="500" fill="hold"/>
                                        <p:tgtEl>
                                          <p:spTgt spid="91"/>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96"/>
                                        </p:tgtEl>
                                        <p:attrNameLst>
                                          <p:attrName>style.visibility</p:attrName>
                                        </p:attrNameLst>
                                      </p:cBhvr>
                                      <p:to>
                                        <p:strVal val="visible"/>
                                      </p:to>
                                    </p:set>
                                    <p:anim calcmode="lin" valueType="num">
                                      <p:cBhvr additive="base">
                                        <p:cTn id="131" dur="500" fill="hold"/>
                                        <p:tgtEl>
                                          <p:spTgt spid="96"/>
                                        </p:tgtEl>
                                        <p:attrNameLst>
                                          <p:attrName>ppt_x</p:attrName>
                                        </p:attrNameLst>
                                      </p:cBhvr>
                                      <p:tavLst>
                                        <p:tav tm="0">
                                          <p:val>
                                            <p:strVal val="#ppt_x"/>
                                          </p:val>
                                        </p:tav>
                                        <p:tav tm="100000">
                                          <p:val>
                                            <p:strVal val="#ppt_x"/>
                                          </p:val>
                                        </p:tav>
                                      </p:tavLst>
                                    </p:anim>
                                    <p:anim calcmode="lin" valueType="num">
                                      <p:cBhvr additive="base">
                                        <p:cTn id="132" dur="500" fill="hold"/>
                                        <p:tgtEl>
                                          <p:spTgt spid="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95"/>
                                        </p:tgtEl>
                                        <p:attrNameLst>
                                          <p:attrName>style.visibility</p:attrName>
                                        </p:attrNameLst>
                                      </p:cBhvr>
                                      <p:to>
                                        <p:strVal val="visible"/>
                                      </p:to>
                                    </p:set>
                                    <p:anim calcmode="lin" valueType="num">
                                      <p:cBhvr additive="base">
                                        <p:cTn id="135" dur="500" fill="hold"/>
                                        <p:tgtEl>
                                          <p:spTgt spid="95"/>
                                        </p:tgtEl>
                                        <p:attrNameLst>
                                          <p:attrName>ppt_x</p:attrName>
                                        </p:attrNameLst>
                                      </p:cBhvr>
                                      <p:tavLst>
                                        <p:tav tm="0">
                                          <p:val>
                                            <p:strVal val="#ppt_x"/>
                                          </p:val>
                                        </p:tav>
                                        <p:tav tm="100000">
                                          <p:val>
                                            <p:strVal val="#ppt_x"/>
                                          </p:val>
                                        </p:tav>
                                      </p:tavLst>
                                    </p:anim>
                                    <p:anim calcmode="lin" valueType="num">
                                      <p:cBhvr additive="base">
                                        <p:cTn id="13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46" grpId="0"/>
      <p:bldP spid="56" grpId="0"/>
      <p:bldP spid="81" grpId="0"/>
      <p:bldP spid="95" grpId="0" animBg="1"/>
      <p:bldP spid="104" grpId="0" animBg="1"/>
      <p:bldP spid="105" grpId="0"/>
      <p:bldP spid="109" grpId="0"/>
      <p:bldP spid="110" grpId="0"/>
      <p:bldP spid="1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ECE93-50D2-D446-9DAB-B3A16838A2C0}"/>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F8322BE0-C4FF-F4F2-58FE-AC908385E686}"/>
              </a:ext>
            </a:extLst>
          </p:cNvPr>
          <p:cNvGrpSpPr/>
          <p:nvPr/>
        </p:nvGrpSpPr>
        <p:grpSpPr>
          <a:xfrm>
            <a:off x="158225" y="205523"/>
            <a:ext cx="5212486" cy="1304342"/>
            <a:chOff x="202341" y="329019"/>
            <a:chExt cx="5212486" cy="1304342"/>
          </a:xfrm>
        </p:grpSpPr>
        <p:sp>
          <p:nvSpPr>
            <p:cNvPr id="10" name="Rectangle: Rounded Corners 9">
              <a:extLst>
                <a:ext uri="{FF2B5EF4-FFF2-40B4-BE49-F238E27FC236}">
                  <a16:creationId xmlns:a16="http://schemas.microsoft.com/office/drawing/2014/main" id="{375E759A-1D53-7A58-76C5-EFC04E79872F}"/>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77762B-F57D-59E9-C613-372DBB9D9D51}"/>
                </a:ext>
              </a:extLst>
            </p:cNvPr>
            <p:cNvSpPr txBox="1"/>
            <p:nvPr/>
          </p:nvSpPr>
          <p:spPr>
            <a:xfrm>
              <a:off x="1491573" y="774482"/>
              <a:ext cx="3923254" cy="461665"/>
            </a:xfrm>
            <a:prstGeom prst="rect">
              <a:avLst/>
            </a:prstGeom>
            <a:noFill/>
          </p:spPr>
          <p:txBody>
            <a:bodyPr wrap="square" rtlCol="0">
              <a:spAutoFit/>
            </a:bodyPr>
            <a:lstStyle/>
            <a:p>
              <a:pPr algn="ctr">
                <a:defRPr/>
              </a:pPr>
              <a:r>
                <a:rPr lang="es-CO" sz="2400" dirty="0">
                  <a:solidFill>
                    <a:schemeClr val="bg1"/>
                  </a:solidFill>
                </a:rPr>
                <a:t>Cambio Operativo</a:t>
              </a:r>
            </a:p>
          </p:txBody>
        </p:sp>
        <p:grpSp>
          <p:nvGrpSpPr>
            <p:cNvPr id="45" name="Group 44">
              <a:extLst>
                <a:ext uri="{FF2B5EF4-FFF2-40B4-BE49-F238E27FC236}">
                  <a16:creationId xmlns:a16="http://schemas.microsoft.com/office/drawing/2014/main" id="{708A15A2-40DF-1972-E84D-33ED70ED3326}"/>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F701DC2B-07CA-6F95-7900-9152C1DAD253}"/>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04FE6D7C-08EF-9F57-388A-FB8027EA1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078AFDE2-983C-056B-5BF1-12310AA62D4B}"/>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EE9D1227-FA4E-DAA9-4A34-FDFC880398D0}"/>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6BAC00C8-2D97-73A3-B12A-2D7066070296}"/>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4B491FA2-4327-AE86-FCCA-EDF3B1A0C78A}"/>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FEE6C98E-D40C-6E18-F838-1C6CCAACC2D7}"/>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D35FEEB1-4566-8815-571A-45F2D212E937}"/>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47" name="TextBox 46">
            <a:extLst>
              <a:ext uri="{FF2B5EF4-FFF2-40B4-BE49-F238E27FC236}">
                <a16:creationId xmlns:a16="http://schemas.microsoft.com/office/drawing/2014/main" id="{FFF0F9BC-BF44-E509-F980-8A33E92CDBD0}"/>
              </a:ext>
            </a:extLst>
          </p:cNvPr>
          <p:cNvSpPr txBox="1"/>
          <p:nvPr/>
        </p:nvSpPr>
        <p:spPr>
          <a:xfrm>
            <a:off x="609613" y="5564963"/>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grpSp>
        <p:nvGrpSpPr>
          <p:cNvPr id="3" name="Group 2">
            <a:extLst>
              <a:ext uri="{FF2B5EF4-FFF2-40B4-BE49-F238E27FC236}">
                <a16:creationId xmlns:a16="http://schemas.microsoft.com/office/drawing/2014/main" id="{53DAB013-AFD0-C985-3853-D9B9DC6FA9FA}"/>
              </a:ext>
            </a:extLst>
          </p:cNvPr>
          <p:cNvGrpSpPr/>
          <p:nvPr/>
        </p:nvGrpSpPr>
        <p:grpSpPr>
          <a:xfrm>
            <a:off x="-20379" y="5984099"/>
            <a:ext cx="12232758" cy="721501"/>
            <a:chOff x="-20379" y="5984099"/>
            <a:chExt cx="12232758" cy="721501"/>
          </a:xfrm>
        </p:grpSpPr>
        <p:sp>
          <p:nvSpPr>
            <p:cNvPr id="5" name="Rectangle 4">
              <a:extLst>
                <a:ext uri="{FF2B5EF4-FFF2-40B4-BE49-F238E27FC236}">
                  <a16:creationId xmlns:a16="http://schemas.microsoft.com/office/drawing/2014/main" id="{52738145-1D40-9D1D-2050-0541D26E694A}"/>
                </a:ext>
              </a:extLst>
            </p:cNvPr>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E49B32A0-CFF6-FAFC-4A5B-9A43E65D4F10}"/>
                </a:ext>
              </a:extLst>
            </p:cNvPr>
            <p:cNvGrpSpPr/>
            <p:nvPr/>
          </p:nvGrpSpPr>
          <p:grpSpPr>
            <a:xfrm>
              <a:off x="96607" y="6158349"/>
              <a:ext cx="2786289" cy="410964"/>
              <a:chOff x="116985" y="6288030"/>
              <a:chExt cx="3173861" cy="468129"/>
            </a:xfrm>
          </p:grpSpPr>
          <p:pic>
            <p:nvPicPr>
              <p:cNvPr id="9" name="Graphic 8">
                <a:extLst>
                  <a:ext uri="{FF2B5EF4-FFF2-40B4-BE49-F238E27FC236}">
                    <a16:creationId xmlns:a16="http://schemas.microsoft.com/office/drawing/2014/main" id="{8E0FA7C4-8A6C-4AFA-045F-516303253C15}"/>
                  </a:ext>
                </a:extLst>
              </p:cNvPr>
              <p:cNvPicPr/>
              <p:nvPr/>
            </p:nvPicPr>
            <p:blipFill>
              <a:blip r:embed="rId5">
                <a:extLst>
                  <a:ext uri="{96DAC541-7B7A-43D3-8B79-37D633B846F1}">
                    <asvg:svgBlip xmlns:asvg="http://schemas.microsoft.com/office/drawing/2016/SVG/main" r:embed="rId6"/>
                  </a:ext>
                </a:extLst>
              </a:blip>
              <a:stretch>
                <a:fillRect/>
              </a:stretch>
            </p:blipFill>
            <p:spPr>
              <a:xfrm>
                <a:off x="2484906" y="6373346"/>
                <a:ext cx="805940" cy="297495"/>
              </a:xfrm>
              <a:prstGeom prst="rect">
                <a:avLst/>
              </a:prstGeom>
            </p:spPr>
          </p:pic>
          <p:cxnSp>
            <p:nvCxnSpPr>
              <p:cNvPr id="12" name="Straight Connector 11">
                <a:extLst>
                  <a:ext uri="{FF2B5EF4-FFF2-40B4-BE49-F238E27FC236}">
                    <a16:creationId xmlns:a16="http://schemas.microsoft.com/office/drawing/2014/main" id="{34C27494-2418-6690-2846-8F56F1C82686}"/>
                  </a:ext>
                </a:extLst>
              </p:cNvPr>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ipart&#10;&#10;Description automatically generated">
                <a:extLst>
                  <a:ext uri="{FF2B5EF4-FFF2-40B4-BE49-F238E27FC236}">
                    <a16:creationId xmlns:a16="http://schemas.microsoft.com/office/drawing/2014/main" id="{25CD5059-3E47-A600-F9BE-CC5F9FA2E49B}"/>
                  </a:ext>
                </a:extLst>
              </p:cNvPr>
              <p:cNvPicPr/>
              <p:nvPr/>
            </p:nvPicPr>
            <p:blipFill>
              <a:blip r:embed="rId7">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14" name="TextBox 13">
            <a:extLst>
              <a:ext uri="{FF2B5EF4-FFF2-40B4-BE49-F238E27FC236}">
                <a16:creationId xmlns:a16="http://schemas.microsoft.com/office/drawing/2014/main" id="{5E8AF96E-A6BB-6F6E-5951-BDFD76A58D5B}"/>
              </a:ext>
            </a:extLst>
          </p:cNvPr>
          <p:cNvSpPr txBox="1"/>
          <p:nvPr/>
        </p:nvSpPr>
        <p:spPr>
          <a:xfrm>
            <a:off x="-197375" y="5496082"/>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pic>
        <p:nvPicPr>
          <p:cNvPr id="20" name="Imagen 19">
            <a:extLst>
              <a:ext uri="{FF2B5EF4-FFF2-40B4-BE49-F238E27FC236}">
                <a16:creationId xmlns:a16="http://schemas.microsoft.com/office/drawing/2014/main" id="{B7BEFF65-4748-F881-6C15-C434A2B3FC7A}"/>
              </a:ext>
            </a:extLst>
          </p:cNvPr>
          <p:cNvPicPr>
            <a:picLocks noChangeAspect="1"/>
          </p:cNvPicPr>
          <p:nvPr/>
        </p:nvPicPr>
        <p:blipFill>
          <a:blip r:embed="rId8"/>
          <a:stretch>
            <a:fillRect/>
          </a:stretch>
        </p:blipFill>
        <p:spPr>
          <a:xfrm>
            <a:off x="5735339" y="881818"/>
            <a:ext cx="6130949" cy="2391919"/>
          </a:xfrm>
          <a:prstGeom prst="rect">
            <a:avLst/>
          </a:prstGeom>
          <a:ln>
            <a:noFill/>
          </a:ln>
          <a:effectLst>
            <a:outerShdw blurRad="292100" dist="139700" dir="2700000" algn="tl" rotWithShape="0">
              <a:srgbClr val="333333">
                <a:alpha val="65000"/>
              </a:srgbClr>
            </a:outerShdw>
          </a:effectLst>
        </p:spPr>
      </p:pic>
      <p:pic>
        <p:nvPicPr>
          <p:cNvPr id="8" name="Picture 7" descr="A white rectangular object with a blue border&#10;&#10;AI-generated content may be incorrect.">
            <a:extLst>
              <a:ext uri="{FF2B5EF4-FFF2-40B4-BE49-F238E27FC236}">
                <a16:creationId xmlns:a16="http://schemas.microsoft.com/office/drawing/2014/main" id="{41568E4E-5CAA-3C93-516B-878701850424}"/>
              </a:ext>
            </a:extLst>
          </p:cNvPr>
          <p:cNvPicPr>
            <a:picLocks noChangeAspect="1"/>
          </p:cNvPicPr>
          <p:nvPr/>
        </p:nvPicPr>
        <p:blipFill>
          <a:blip r:embed="rId9"/>
          <a:stretch>
            <a:fillRect/>
          </a:stretch>
        </p:blipFill>
        <p:spPr>
          <a:xfrm>
            <a:off x="3973199" y="1947703"/>
            <a:ext cx="7360979" cy="2038425"/>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6978FC62-83BC-7547-5C5E-747699906918}"/>
              </a:ext>
            </a:extLst>
          </p:cNvPr>
          <p:cNvPicPr>
            <a:picLocks noChangeAspect="1"/>
          </p:cNvPicPr>
          <p:nvPr/>
        </p:nvPicPr>
        <p:blipFill>
          <a:blip r:embed="rId10"/>
          <a:stretch>
            <a:fillRect/>
          </a:stretch>
        </p:blipFill>
        <p:spPr>
          <a:xfrm>
            <a:off x="1932155" y="3474495"/>
            <a:ext cx="9668518" cy="104122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34FB779F-86D3-E94D-9A10-21D4E99B9E77}"/>
              </a:ext>
            </a:extLst>
          </p:cNvPr>
          <p:cNvPicPr>
            <a:picLocks noChangeAspect="1"/>
          </p:cNvPicPr>
          <p:nvPr/>
        </p:nvPicPr>
        <p:blipFill>
          <a:blip r:embed="rId11"/>
          <a:stretch>
            <a:fillRect/>
          </a:stretch>
        </p:blipFill>
        <p:spPr>
          <a:xfrm>
            <a:off x="1255972" y="4202802"/>
            <a:ext cx="10013365" cy="1007755"/>
          </a:xfrm>
          <a:prstGeom prst="rect">
            <a:avLst/>
          </a:prstGeom>
          <a:ln>
            <a:noFill/>
          </a:ln>
          <a:effectLst>
            <a:outerShdw blurRad="292100" dist="139700" dir="2700000" algn="tl" rotWithShape="0">
              <a:srgbClr val="333333">
                <a:alpha val="65000"/>
              </a:srgbClr>
            </a:outerShdw>
          </a:effectLst>
        </p:spPr>
      </p:pic>
      <p:pic>
        <p:nvPicPr>
          <p:cNvPr id="18" name="Picture 17" descr="A screenshot of a computer&#10;&#10;AI-generated content may be incorrect.">
            <a:extLst>
              <a:ext uri="{FF2B5EF4-FFF2-40B4-BE49-F238E27FC236}">
                <a16:creationId xmlns:a16="http://schemas.microsoft.com/office/drawing/2014/main" id="{D3742E51-E14F-59E3-3681-28B8AE850FFD}"/>
              </a:ext>
            </a:extLst>
          </p:cNvPr>
          <p:cNvPicPr>
            <a:picLocks noChangeAspect="1"/>
          </p:cNvPicPr>
          <p:nvPr/>
        </p:nvPicPr>
        <p:blipFill>
          <a:blip r:embed="rId12"/>
          <a:stretch>
            <a:fillRect/>
          </a:stretch>
        </p:blipFill>
        <p:spPr>
          <a:xfrm>
            <a:off x="3394401" y="4877528"/>
            <a:ext cx="8471887" cy="127078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D368BEAD-FB30-7880-C86E-4B5DC7DB8C98}"/>
              </a:ext>
            </a:extLst>
          </p:cNvPr>
          <p:cNvSpPr txBox="1"/>
          <p:nvPr/>
        </p:nvSpPr>
        <p:spPr>
          <a:xfrm>
            <a:off x="325712" y="1771780"/>
            <a:ext cx="2891621" cy="1600438"/>
          </a:xfrm>
          <a:prstGeom prst="rect">
            <a:avLst/>
          </a:prstGeom>
          <a:noFill/>
        </p:spPr>
        <p:txBody>
          <a:bodyPr wrap="square" rtlCol="0">
            <a:spAutoFit/>
          </a:bodyPr>
          <a:lstStyle/>
          <a:p>
            <a:r>
              <a:rPr lang="es-CO" sz="1400" dirty="0"/>
              <a:t>Diligenciar:</a:t>
            </a:r>
          </a:p>
          <a:p>
            <a:pPr marL="285750" indent="-285750">
              <a:buFont typeface="Arial" panose="020B0604020202020204" pitchFamily="34" charset="0"/>
              <a:buChar char="•"/>
            </a:pPr>
            <a:r>
              <a:rPr lang="es-CO" sz="1400" dirty="0"/>
              <a:t>Operador Basis</a:t>
            </a:r>
          </a:p>
          <a:p>
            <a:pPr marL="285750" indent="-285750">
              <a:buFont typeface="Arial" panose="020B0604020202020204" pitchFamily="34" charset="0"/>
              <a:buChar char="•"/>
            </a:pPr>
            <a:r>
              <a:rPr lang="es-CO" sz="1400" dirty="0"/>
              <a:t>Equipo Desarrollador.</a:t>
            </a:r>
          </a:p>
          <a:p>
            <a:pPr marL="285750" indent="-285750">
              <a:buFont typeface="Arial" panose="020B0604020202020204" pitchFamily="34" charset="0"/>
              <a:buChar char="•"/>
            </a:pPr>
            <a:r>
              <a:rPr lang="es-CO" sz="1400" dirty="0"/>
              <a:t>Adjuntar </a:t>
            </a:r>
            <a:r>
              <a:rPr lang="es-CO" sz="1400" dirty="0" err="1"/>
              <a:t>docs</a:t>
            </a:r>
            <a:r>
              <a:rPr lang="es-CO" sz="1400" dirty="0"/>
              <a:t> PUT, PUF, PUAT que apliquen.</a:t>
            </a:r>
          </a:p>
          <a:p>
            <a:pPr marL="285750" indent="-285750">
              <a:buFont typeface="Arial" panose="020B0604020202020204" pitchFamily="34" charset="0"/>
              <a:buChar char="•"/>
            </a:pPr>
            <a:r>
              <a:rPr lang="es-CO" sz="1400" dirty="0"/>
              <a:t>Registrar los tiempos consumidos en el cambio.</a:t>
            </a:r>
          </a:p>
        </p:txBody>
      </p:sp>
    </p:spTree>
    <p:extLst>
      <p:ext uri="{BB962C8B-B14F-4D97-AF65-F5344CB8AC3E}">
        <p14:creationId xmlns:p14="http://schemas.microsoft.com/office/powerpoint/2010/main" val="287354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AFD08-2FE9-4B1C-09AD-B98020E728FE}"/>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A448924-97CA-775A-7144-D0B3DD175AC0}"/>
              </a:ext>
            </a:extLst>
          </p:cNvPr>
          <p:cNvGrpSpPr/>
          <p:nvPr/>
        </p:nvGrpSpPr>
        <p:grpSpPr>
          <a:xfrm>
            <a:off x="81493" y="19544"/>
            <a:ext cx="5212486" cy="1304342"/>
            <a:chOff x="202341" y="329019"/>
            <a:chExt cx="5212486" cy="1304342"/>
          </a:xfrm>
        </p:grpSpPr>
        <p:sp>
          <p:nvSpPr>
            <p:cNvPr id="10" name="Rectangle: Rounded Corners 9">
              <a:extLst>
                <a:ext uri="{FF2B5EF4-FFF2-40B4-BE49-F238E27FC236}">
                  <a16:creationId xmlns:a16="http://schemas.microsoft.com/office/drawing/2014/main" id="{1D71B89C-E5CB-A5FF-E69B-6EBEA64C5DB4}"/>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B040470-1B2C-11C2-CAF5-2F7C1E40D17A}"/>
                </a:ext>
              </a:extLst>
            </p:cNvPr>
            <p:cNvSpPr txBox="1"/>
            <p:nvPr/>
          </p:nvSpPr>
          <p:spPr>
            <a:xfrm>
              <a:off x="1491573" y="774482"/>
              <a:ext cx="3923254" cy="461665"/>
            </a:xfrm>
            <a:prstGeom prst="rect">
              <a:avLst/>
            </a:prstGeom>
            <a:noFill/>
          </p:spPr>
          <p:txBody>
            <a:bodyPr wrap="square" rtlCol="0">
              <a:spAutoFit/>
            </a:bodyPr>
            <a:lstStyle/>
            <a:p>
              <a:pPr algn="ctr">
                <a:defRPr/>
              </a:pPr>
              <a:r>
                <a:rPr lang="es-CO" sz="2400" dirty="0">
                  <a:solidFill>
                    <a:schemeClr val="bg1"/>
                  </a:solidFill>
                </a:rPr>
                <a:t>Reglas de Operación</a:t>
              </a:r>
            </a:p>
          </p:txBody>
        </p:sp>
        <p:grpSp>
          <p:nvGrpSpPr>
            <p:cNvPr id="45" name="Group 44">
              <a:extLst>
                <a:ext uri="{FF2B5EF4-FFF2-40B4-BE49-F238E27FC236}">
                  <a16:creationId xmlns:a16="http://schemas.microsoft.com/office/drawing/2014/main" id="{698144AC-8C14-F8AB-226B-8B9A8A68EE3C}"/>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A86EAFC5-8D49-2617-2DF6-44C820E2B53F}"/>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3F9FFAEA-A512-A8CA-40F9-3317DDEF03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1322" y="457326"/>
                <a:ext cx="1217012" cy="1217012"/>
              </a:xfrm>
              <a:prstGeom prst="rect">
                <a:avLst/>
              </a:prstGeom>
            </p:spPr>
          </p:pic>
        </p:grpSp>
      </p:grpSp>
      <p:pic>
        <p:nvPicPr>
          <p:cNvPr id="1026" name="Picture 2" descr="El ojo crítico de los medios | elojocriticodelosmedios">
            <a:extLst>
              <a:ext uri="{FF2B5EF4-FFF2-40B4-BE49-F238E27FC236}">
                <a16:creationId xmlns:a16="http://schemas.microsoft.com/office/drawing/2014/main" id="{09AD013D-8229-A25E-0AFE-AF25068785ED}"/>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52499">
            <a:off x="163402" y="1858563"/>
            <a:ext cx="1113369" cy="11133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94">
            <a:extLst>
              <a:ext uri="{FF2B5EF4-FFF2-40B4-BE49-F238E27FC236}">
                <a16:creationId xmlns:a16="http://schemas.microsoft.com/office/drawing/2014/main" id="{247C8DAC-2405-2315-7B29-6F48216B51E6}"/>
              </a:ext>
            </a:extLst>
          </p:cNvPr>
          <p:cNvGraphicFramePr>
            <a:graphicFrameLocks noGrp="1"/>
          </p:cNvGraphicFramePr>
          <p:nvPr>
            <p:extLst>
              <p:ext uri="{D42A27DB-BD31-4B8C-83A1-F6EECF244321}">
                <p14:modId xmlns:p14="http://schemas.microsoft.com/office/powerpoint/2010/main" val="2745446797"/>
              </p:ext>
            </p:extLst>
          </p:nvPr>
        </p:nvGraphicFramePr>
        <p:xfrm>
          <a:off x="1358681" y="1286569"/>
          <a:ext cx="10006005" cy="4907402"/>
        </p:xfrm>
        <a:graphic>
          <a:graphicData uri="http://schemas.openxmlformats.org/drawingml/2006/table">
            <a:tbl>
              <a:tblPr firstRow="1" bandRow="1">
                <a:tableStyleId>{912C8C85-51F0-491E-9774-3900AFEF0FD7}</a:tableStyleId>
              </a:tblPr>
              <a:tblGrid>
                <a:gridCol w="1768033">
                  <a:extLst>
                    <a:ext uri="{9D8B030D-6E8A-4147-A177-3AD203B41FA5}">
                      <a16:colId xmlns:a16="http://schemas.microsoft.com/office/drawing/2014/main" val="2550876452"/>
                    </a:ext>
                  </a:extLst>
                </a:gridCol>
                <a:gridCol w="5107802">
                  <a:extLst>
                    <a:ext uri="{9D8B030D-6E8A-4147-A177-3AD203B41FA5}">
                      <a16:colId xmlns:a16="http://schemas.microsoft.com/office/drawing/2014/main" val="760359666"/>
                    </a:ext>
                  </a:extLst>
                </a:gridCol>
                <a:gridCol w="3130170">
                  <a:extLst>
                    <a:ext uri="{9D8B030D-6E8A-4147-A177-3AD203B41FA5}">
                      <a16:colId xmlns:a16="http://schemas.microsoft.com/office/drawing/2014/main" val="2121771874"/>
                    </a:ext>
                  </a:extLst>
                </a:gridCol>
              </a:tblGrid>
              <a:tr h="316929">
                <a:tc>
                  <a:txBody>
                    <a:bodyPr/>
                    <a:lstStyle/>
                    <a:p>
                      <a:pPr algn="ctr"/>
                      <a:r>
                        <a:rPr lang="es-CO" sz="1400" dirty="0"/>
                        <a:t>Tipo de Cambios</a:t>
                      </a:r>
                    </a:p>
                  </a:txBody>
                  <a:tcPr/>
                </a:tc>
                <a:tc gridSpan="2">
                  <a:txBody>
                    <a:bodyPr/>
                    <a:lstStyle/>
                    <a:p>
                      <a:pPr algn="ctr"/>
                      <a:r>
                        <a:rPr lang="es-CO" sz="1400" dirty="0"/>
                        <a:t>Descripción</a:t>
                      </a:r>
                    </a:p>
                  </a:txBody>
                  <a:tcPr/>
                </a:tc>
                <a:tc hMerge="1">
                  <a:txBody>
                    <a:bodyPr/>
                    <a:lstStyle/>
                    <a:p>
                      <a:endParaRPr lang="es-CO"/>
                    </a:p>
                  </a:txBody>
                  <a:tcPr/>
                </a:tc>
                <a:extLst>
                  <a:ext uri="{0D108BD9-81ED-4DB2-BD59-A6C34878D82A}">
                    <a16:rowId xmlns:a16="http://schemas.microsoft.com/office/drawing/2014/main" val="3632108752"/>
                  </a:ext>
                </a:extLst>
              </a:tr>
              <a:tr h="2067114">
                <a:tc>
                  <a:txBody>
                    <a:bodyPr/>
                    <a:lstStyle/>
                    <a:p>
                      <a:pPr algn="ctr"/>
                      <a:r>
                        <a:rPr lang="es-CO" sz="1400" b="1" dirty="0"/>
                        <a:t>Cambio Normal</a:t>
                      </a:r>
                    </a:p>
                  </a:txBody>
                  <a:tcPr anchor="ctr"/>
                </a:tc>
                <a:tc>
                  <a:txBody>
                    <a:bodyPr/>
                    <a:lstStyle/>
                    <a:p>
                      <a:r>
                        <a:rPr lang="es-CO" sz="1400" b="1" dirty="0">
                          <a:solidFill>
                            <a:srgbClr val="00973B"/>
                          </a:solidFill>
                        </a:rPr>
                        <a:t>Asignación de responsables</a:t>
                      </a:r>
                      <a:r>
                        <a:rPr lang="es-CO" sz="1400" dirty="0"/>
                        <a:t>: Gestor del cambio, aprobador, </a:t>
                      </a:r>
                      <a:r>
                        <a:rPr lang="es-CO" sz="1400" dirty="0" err="1"/>
                        <a:t>Tester</a:t>
                      </a:r>
                      <a:r>
                        <a:rPr lang="es-CO" sz="1400" dirty="0"/>
                        <a:t> (gestor de prueba), Equipo desarrollador, Operador Basis.</a:t>
                      </a:r>
                    </a:p>
                    <a:p>
                      <a:r>
                        <a:rPr lang="es-CO" sz="1400" b="1" dirty="0">
                          <a:solidFill>
                            <a:srgbClr val="00973B"/>
                          </a:solidFill>
                        </a:rPr>
                        <a:t>Aprobadores</a:t>
                      </a:r>
                      <a:r>
                        <a:rPr lang="es-CO" sz="1400" dirty="0"/>
                        <a:t>:</a:t>
                      </a:r>
                    </a:p>
                    <a:p>
                      <a:r>
                        <a:rPr lang="es-CO" sz="1400" b="1" dirty="0"/>
                        <a:t>Marilyn Caro </a:t>
                      </a:r>
                      <a:r>
                        <a:rPr lang="es-CO" sz="1400" dirty="0"/>
                        <a:t>-&gt; FI-GL, TX, </a:t>
                      </a:r>
                      <a:r>
                        <a:rPr lang="es-CO" sz="1400" b="1" dirty="0"/>
                        <a:t>Leidy Beltrán </a:t>
                      </a:r>
                      <a:r>
                        <a:rPr lang="es-CO" sz="1400" dirty="0"/>
                        <a:t>-&gt; FM,</a:t>
                      </a:r>
                    </a:p>
                    <a:p>
                      <a:r>
                        <a:rPr lang="es-CO" sz="1400" b="1" dirty="0"/>
                        <a:t>Claudia Ramírez </a:t>
                      </a:r>
                      <a:r>
                        <a:rPr lang="es-CO" sz="1400" dirty="0"/>
                        <a:t>-&gt; FI (AA,AP,AR, PS, etc.), </a:t>
                      </a:r>
                      <a:r>
                        <a:rPr lang="es-CO" sz="1400" b="1" dirty="0" err="1"/>
                        <a:t>Hector</a:t>
                      </a:r>
                      <a:r>
                        <a:rPr lang="es-CO" sz="1400" b="1" dirty="0"/>
                        <a:t> Múnera </a:t>
                      </a:r>
                      <a:r>
                        <a:rPr lang="es-CO" sz="1400" dirty="0"/>
                        <a:t>-&gt; MM, RE (Real Estate), EWM, </a:t>
                      </a:r>
                      <a:r>
                        <a:rPr lang="es-CO" sz="1400" b="1" dirty="0"/>
                        <a:t>Robert Hall </a:t>
                      </a:r>
                      <a:r>
                        <a:rPr lang="es-CO" sz="1400" dirty="0"/>
                        <a:t>-&gt; Área técnica.</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dirty="0">
                          <a:solidFill>
                            <a:schemeClr val="tx1"/>
                          </a:solidFill>
                        </a:rPr>
                        <a:t>Periodicidad</a:t>
                      </a:r>
                      <a:r>
                        <a:rPr lang="es-CO" sz="1400" dirty="0">
                          <a:solidFill>
                            <a:schemeClr val="tx1"/>
                          </a:solidFill>
                        </a:rPr>
                        <a:t>: Semanalmente </a:t>
                      </a:r>
                      <a:r>
                        <a:rPr lang="es-CO" sz="1400" dirty="0"/>
                        <a:t>(Martes y Jueves 7 p.m.) aplica para </a:t>
                      </a:r>
                      <a:r>
                        <a:rPr lang="es-CO" sz="1400" dirty="0" err="1"/>
                        <a:t>Hypercare</a:t>
                      </a:r>
                      <a:r>
                        <a:rPr lang="es-CO" sz="1400" dirty="0"/>
                        <a:t> y posteriormente se reevaluará la dinámica de pasos a producción según políticas actuales de cada 15 </a:t>
                      </a:r>
                      <a:r>
                        <a:rPr lang="es-CO" sz="1400" dirty="0" err="1"/>
                        <a:t>dìas</a:t>
                      </a:r>
                      <a:r>
                        <a:rPr lang="es-CO" sz="14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a:t>Aplica para nuevas funcionalidades que impacten algún módulo. </a:t>
                      </a:r>
                    </a:p>
                  </a:txBody>
                  <a:tcPr/>
                </a:tc>
                <a:extLst>
                  <a:ext uri="{0D108BD9-81ED-4DB2-BD59-A6C34878D82A}">
                    <a16:rowId xmlns:a16="http://schemas.microsoft.com/office/drawing/2014/main" val="3305647714"/>
                  </a:ext>
                </a:extLst>
              </a:tr>
              <a:tr h="2365433">
                <a:tc>
                  <a:txBody>
                    <a:bodyPr/>
                    <a:lstStyle/>
                    <a:p>
                      <a:pPr algn="ctr"/>
                      <a:r>
                        <a:rPr lang="es-CO" sz="1400" b="1" dirty="0"/>
                        <a:t>Cambio Urgente</a:t>
                      </a:r>
                    </a:p>
                  </a:txBody>
                  <a:tcPr anchor="ctr"/>
                </a:tc>
                <a:tc>
                  <a:txBody>
                    <a:bodyPr/>
                    <a:lstStyle/>
                    <a:p>
                      <a:r>
                        <a:rPr lang="es-CO" sz="1400" b="1" dirty="0">
                          <a:solidFill>
                            <a:srgbClr val="00973B"/>
                          </a:solidFill>
                        </a:rPr>
                        <a:t>Asignación de responsables</a:t>
                      </a:r>
                      <a:r>
                        <a:rPr lang="es-CO" sz="1400" dirty="0"/>
                        <a:t>: Gestor del cambio, aprobador, </a:t>
                      </a:r>
                      <a:r>
                        <a:rPr lang="es-CO" sz="1400" dirty="0" err="1"/>
                        <a:t>Tester</a:t>
                      </a:r>
                      <a:r>
                        <a:rPr lang="es-CO" sz="1400" dirty="0"/>
                        <a:t> (gestor de prueba), Equipo desarrollador, Operador Basis.</a:t>
                      </a:r>
                    </a:p>
                    <a:p>
                      <a:r>
                        <a:rPr lang="es-CO" sz="1400" b="1" dirty="0">
                          <a:solidFill>
                            <a:srgbClr val="00973B"/>
                          </a:solidFill>
                        </a:rPr>
                        <a:t>Aprobadores</a:t>
                      </a:r>
                      <a:r>
                        <a:rPr lang="es-CO" sz="1400" dirty="0"/>
                        <a:t>:</a:t>
                      </a:r>
                    </a:p>
                    <a:p>
                      <a:r>
                        <a:rPr lang="es-CO" sz="1400" b="1" dirty="0"/>
                        <a:t>Marilyn Caro </a:t>
                      </a:r>
                      <a:r>
                        <a:rPr lang="es-CO" sz="1400" dirty="0"/>
                        <a:t>-&gt; FI-GL, TX, </a:t>
                      </a:r>
                      <a:r>
                        <a:rPr lang="es-CO" sz="1400" b="1" dirty="0"/>
                        <a:t>Leidy Beltrán </a:t>
                      </a:r>
                      <a:r>
                        <a:rPr lang="es-CO" sz="1400" dirty="0"/>
                        <a:t>-&gt; FM,</a:t>
                      </a:r>
                    </a:p>
                    <a:p>
                      <a:r>
                        <a:rPr lang="es-CO" sz="1400" b="1" dirty="0"/>
                        <a:t>Claudia Ramírez </a:t>
                      </a:r>
                      <a:r>
                        <a:rPr lang="es-CO" sz="1400" dirty="0"/>
                        <a:t>-&gt; FI (AA,AP,AR, PS, etc.), </a:t>
                      </a:r>
                      <a:r>
                        <a:rPr lang="es-CO" sz="1400" b="1" dirty="0" err="1"/>
                        <a:t>Hector</a:t>
                      </a:r>
                      <a:r>
                        <a:rPr lang="es-CO" sz="1400" b="1" dirty="0"/>
                        <a:t> Múnera </a:t>
                      </a:r>
                      <a:r>
                        <a:rPr lang="es-CO" sz="1400" dirty="0"/>
                        <a:t>-&gt; MM, RE (Real Estate), EWM, </a:t>
                      </a:r>
                      <a:r>
                        <a:rPr lang="es-CO" sz="1400" b="1" dirty="0"/>
                        <a:t>Robert Hall </a:t>
                      </a:r>
                      <a:r>
                        <a:rPr lang="es-CO" sz="1400" dirty="0"/>
                        <a:t>-&gt; Área técnica.</a:t>
                      </a:r>
                    </a:p>
                    <a:p>
                      <a:r>
                        <a:rPr lang="es-CO" sz="1400" b="1" dirty="0">
                          <a:solidFill>
                            <a:srgbClr val="00973B"/>
                          </a:solidFill>
                        </a:rPr>
                        <a:t>Periodicidad</a:t>
                      </a:r>
                      <a:r>
                        <a:rPr lang="es-CO" sz="1400" dirty="0">
                          <a:solidFill>
                            <a:schemeClr val="tx1"/>
                          </a:solidFill>
                        </a:rPr>
                        <a:t>: Concertada </a:t>
                      </a:r>
                      <a:r>
                        <a:rPr lang="es-CO" sz="1400" dirty="0"/>
                        <a:t>de acuerdo con el análisis del impacto del cambio.</a:t>
                      </a:r>
                    </a:p>
                    <a:p>
                      <a:r>
                        <a:rPr lang="es-CO" sz="1400" dirty="0"/>
                        <a:t>Diariamente 7 p.m. (Lunes a Viernes) se debe basar en el análisis del impacto del cambio.</a:t>
                      </a:r>
                    </a:p>
                  </a:txBody>
                  <a:tcPr/>
                </a:tc>
                <a:tc>
                  <a:txBody>
                    <a:bodyPr/>
                    <a:lstStyle/>
                    <a:p>
                      <a:r>
                        <a:rPr lang="es-CO" sz="1400" dirty="0"/>
                        <a:t>Aplica para correctivos de </a:t>
                      </a:r>
                      <a:r>
                        <a:rPr lang="es-CO" sz="1400" dirty="0" err="1"/>
                        <a:t>Hypercare</a:t>
                      </a:r>
                      <a:r>
                        <a:rPr lang="es-CO" sz="1400" dirty="0"/>
                        <a:t> y cambios de operación para apoyar la estabilización.</a:t>
                      </a:r>
                    </a:p>
                    <a:p>
                      <a:endParaRPr lang="es-CO" sz="1400" dirty="0"/>
                    </a:p>
                    <a:p>
                      <a:r>
                        <a:rPr lang="es-CO" sz="1400" b="1" dirty="0">
                          <a:solidFill>
                            <a:srgbClr val="00973B"/>
                          </a:solidFill>
                        </a:rPr>
                        <a:t>En términos normales del proceso, una vez estabilizado, aplicará para aquellos casos que requieran atención inmediata y que ponen en riesgo la empresa o el negocio.</a:t>
                      </a:r>
                    </a:p>
                    <a:p>
                      <a:endParaRPr lang="es-CO" sz="1400" b="1" dirty="0">
                        <a:solidFill>
                          <a:srgbClr val="00973B"/>
                        </a:solidFill>
                      </a:endParaRPr>
                    </a:p>
                  </a:txBody>
                  <a:tcPr/>
                </a:tc>
                <a:extLst>
                  <a:ext uri="{0D108BD9-81ED-4DB2-BD59-A6C34878D82A}">
                    <a16:rowId xmlns:a16="http://schemas.microsoft.com/office/drawing/2014/main" val="66197695"/>
                  </a:ext>
                </a:extLst>
              </a:tr>
            </a:tbl>
          </a:graphicData>
        </a:graphic>
      </p:graphicFrame>
    </p:spTree>
    <p:extLst>
      <p:ext uri="{BB962C8B-B14F-4D97-AF65-F5344CB8AC3E}">
        <p14:creationId xmlns:p14="http://schemas.microsoft.com/office/powerpoint/2010/main" val="91521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17895-3CE8-7489-6226-C570017DEF3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0BBED25-1CE3-9B62-E19C-F0E306DFB774}"/>
              </a:ext>
            </a:extLst>
          </p:cNvPr>
          <p:cNvGrpSpPr/>
          <p:nvPr/>
        </p:nvGrpSpPr>
        <p:grpSpPr>
          <a:xfrm>
            <a:off x="81493" y="19544"/>
            <a:ext cx="5212486" cy="1304342"/>
            <a:chOff x="202341" y="329019"/>
            <a:chExt cx="5212486" cy="1304342"/>
          </a:xfrm>
        </p:grpSpPr>
        <p:sp>
          <p:nvSpPr>
            <p:cNvPr id="10" name="Rectangle: Rounded Corners 9">
              <a:extLst>
                <a:ext uri="{FF2B5EF4-FFF2-40B4-BE49-F238E27FC236}">
                  <a16:creationId xmlns:a16="http://schemas.microsoft.com/office/drawing/2014/main" id="{71951EF0-7156-3B5C-4E3A-61814737A86D}"/>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9887C8F-0B2D-9825-2517-360C505365F7}"/>
                </a:ext>
              </a:extLst>
            </p:cNvPr>
            <p:cNvSpPr txBox="1"/>
            <p:nvPr/>
          </p:nvSpPr>
          <p:spPr>
            <a:xfrm>
              <a:off x="1491573" y="774482"/>
              <a:ext cx="3923254" cy="461665"/>
            </a:xfrm>
            <a:prstGeom prst="rect">
              <a:avLst/>
            </a:prstGeom>
            <a:noFill/>
          </p:spPr>
          <p:txBody>
            <a:bodyPr wrap="square" rtlCol="0">
              <a:spAutoFit/>
            </a:bodyPr>
            <a:lstStyle/>
            <a:p>
              <a:pPr algn="ctr">
                <a:defRPr/>
              </a:pPr>
              <a:r>
                <a:rPr lang="es-CO" sz="2400" dirty="0">
                  <a:solidFill>
                    <a:schemeClr val="bg1"/>
                  </a:solidFill>
                </a:rPr>
                <a:t>Reglas de Operación</a:t>
              </a:r>
            </a:p>
          </p:txBody>
        </p:sp>
        <p:grpSp>
          <p:nvGrpSpPr>
            <p:cNvPr id="45" name="Group 44">
              <a:extLst>
                <a:ext uri="{FF2B5EF4-FFF2-40B4-BE49-F238E27FC236}">
                  <a16:creationId xmlns:a16="http://schemas.microsoft.com/office/drawing/2014/main" id="{C7D734F9-CA57-0E6C-A493-9A30F9766B26}"/>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36A4FC15-AEF0-0B94-7145-397E5254A47E}"/>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3CE70055-641F-B4FC-166D-3ED9303F94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1322" y="457326"/>
                <a:ext cx="1217012" cy="1217012"/>
              </a:xfrm>
              <a:prstGeom prst="rect">
                <a:avLst/>
              </a:prstGeom>
            </p:spPr>
          </p:pic>
        </p:grpSp>
      </p:grpSp>
      <p:pic>
        <p:nvPicPr>
          <p:cNvPr id="1026" name="Picture 2" descr="El ojo crítico de los medios | elojocriticodelosmedios">
            <a:extLst>
              <a:ext uri="{FF2B5EF4-FFF2-40B4-BE49-F238E27FC236}">
                <a16:creationId xmlns:a16="http://schemas.microsoft.com/office/drawing/2014/main" id="{52CAE6DB-43A0-9336-6151-6E31F911C667}"/>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52499">
            <a:off x="163402" y="1858563"/>
            <a:ext cx="1113369" cy="11133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94">
            <a:extLst>
              <a:ext uri="{FF2B5EF4-FFF2-40B4-BE49-F238E27FC236}">
                <a16:creationId xmlns:a16="http://schemas.microsoft.com/office/drawing/2014/main" id="{56CE8757-5F34-1794-6A27-65F207E253B7}"/>
              </a:ext>
            </a:extLst>
          </p:cNvPr>
          <p:cNvGraphicFramePr>
            <a:graphicFrameLocks noGrp="1"/>
          </p:cNvGraphicFramePr>
          <p:nvPr>
            <p:extLst>
              <p:ext uri="{D42A27DB-BD31-4B8C-83A1-F6EECF244321}">
                <p14:modId xmlns:p14="http://schemas.microsoft.com/office/powerpoint/2010/main" val="527520563"/>
              </p:ext>
            </p:extLst>
          </p:nvPr>
        </p:nvGraphicFramePr>
        <p:xfrm>
          <a:off x="1370725" y="1720972"/>
          <a:ext cx="10679606" cy="1529080"/>
        </p:xfrm>
        <a:graphic>
          <a:graphicData uri="http://schemas.openxmlformats.org/drawingml/2006/table">
            <a:tbl>
              <a:tblPr firstRow="1" bandRow="1">
                <a:tableStyleId>{912C8C85-51F0-491E-9774-3900AFEF0FD7}</a:tableStyleId>
              </a:tblPr>
              <a:tblGrid>
                <a:gridCol w="1887056">
                  <a:extLst>
                    <a:ext uri="{9D8B030D-6E8A-4147-A177-3AD203B41FA5}">
                      <a16:colId xmlns:a16="http://schemas.microsoft.com/office/drawing/2014/main" val="2550876452"/>
                    </a:ext>
                  </a:extLst>
                </a:gridCol>
                <a:gridCol w="3665533">
                  <a:extLst>
                    <a:ext uri="{9D8B030D-6E8A-4147-A177-3AD203B41FA5}">
                      <a16:colId xmlns:a16="http://schemas.microsoft.com/office/drawing/2014/main" val="760359666"/>
                    </a:ext>
                  </a:extLst>
                </a:gridCol>
                <a:gridCol w="5127017">
                  <a:extLst>
                    <a:ext uri="{9D8B030D-6E8A-4147-A177-3AD203B41FA5}">
                      <a16:colId xmlns:a16="http://schemas.microsoft.com/office/drawing/2014/main" val="2121771874"/>
                    </a:ext>
                  </a:extLst>
                </a:gridCol>
              </a:tblGrid>
              <a:tr h="370840">
                <a:tc>
                  <a:txBody>
                    <a:bodyPr/>
                    <a:lstStyle/>
                    <a:p>
                      <a:pPr algn="ctr"/>
                      <a:r>
                        <a:rPr lang="es-CO" sz="1400" dirty="0"/>
                        <a:t>Tipo de Cambios</a:t>
                      </a:r>
                    </a:p>
                  </a:txBody>
                  <a:tcPr/>
                </a:tc>
                <a:tc gridSpan="2">
                  <a:txBody>
                    <a:bodyPr/>
                    <a:lstStyle/>
                    <a:p>
                      <a:pPr algn="ctr"/>
                      <a:r>
                        <a:rPr lang="es-CO" sz="1400" dirty="0"/>
                        <a:t>Descripción</a:t>
                      </a:r>
                    </a:p>
                  </a:txBody>
                  <a:tcPr/>
                </a:tc>
                <a:tc hMerge="1">
                  <a:txBody>
                    <a:bodyPr/>
                    <a:lstStyle/>
                    <a:p>
                      <a:endParaRPr lang="es-CO"/>
                    </a:p>
                  </a:txBody>
                  <a:tcPr/>
                </a:tc>
                <a:extLst>
                  <a:ext uri="{0D108BD9-81ED-4DB2-BD59-A6C34878D82A}">
                    <a16:rowId xmlns:a16="http://schemas.microsoft.com/office/drawing/2014/main" val="3632108752"/>
                  </a:ext>
                </a:extLst>
              </a:tr>
              <a:tr h="1146445">
                <a:tc>
                  <a:txBody>
                    <a:bodyPr/>
                    <a:lstStyle/>
                    <a:p>
                      <a:pPr algn="ctr"/>
                      <a:r>
                        <a:rPr lang="es-CO" sz="1400" b="1" dirty="0"/>
                        <a:t>Cambio Operativo</a:t>
                      </a:r>
                      <a:endParaRPr lang="es-CO" sz="1400" b="1" dirty="0">
                        <a:highlight>
                          <a:srgbClr val="00FF00"/>
                        </a:highlight>
                      </a:endParaRPr>
                    </a:p>
                  </a:txBody>
                  <a:tcPr anchor="ctr"/>
                </a:tc>
                <a:tc>
                  <a:txBody>
                    <a:bodyPr/>
                    <a:lstStyle/>
                    <a:p>
                      <a:r>
                        <a:rPr lang="es-CO" sz="1400" b="1" dirty="0">
                          <a:solidFill>
                            <a:srgbClr val="00973B"/>
                          </a:solidFill>
                        </a:rPr>
                        <a:t>Asignación de responsables: </a:t>
                      </a:r>
                      <a:r>
                        <a:rPr lang="es-CO" sz="1400" dirty="0"/>
                        <a:t>Operador Basis.</a:t>
                      </a:r>
                    </a:p>
                    <a:p>
                      <a:r>
                        <a:rPr lang="es-CO" sz="1400" dirty="0">
                          <a:solidFill>
                            <a:schemeClr val="tx1"/>
                          </a:solidFill>
                        </a:rPr>
                        <a:t>Periodicidad: </a:t>
                      </a:r>
                      <a:r>
                        <a:rPr lang="es-CO" sz="1400" dirty="0"/>
                        <a:t>De acuerdo a demanda.</a:t>
                      </a:r>
                    </a:p>
                  </a:txBody>
                  <a:tcPr/>
                </a:tc>
                <a:tc>
                  <a:txBody>
                    <a:bodyPr/>
                    <a:lstStyle/>
                    <a:p>
                      <a:r>
                        <a:rPr lang="es-CO" sz="1400" dirty="0"/>
                        <a:t>Aplica para implementar </a:t>
                      </a:r>
                      <a:r>
                        <a:rPr lang="es-CO" sz="1400" dirty="0" err="1"/>
                        <a:t>Support</a:t>
                      </a:r>
                      <a:r>
                        <a:rPr lang="es-CO" sz="1400" dirty="0"/>
                        <a:t> </a:t>
                      </a:r>
                      <a:r>
                        <a:rPr lang="es-CO" sz="1400" dirty="0" err="1"/>
                        <a:t>Package</a:t>
                      </a:r>
                      <a:r>
                        <a:rPr lang="es-CO" sz="1400" dirty="0"/>
                        <a:t> a nivel técnico Consultoría SAP Basis, configuraciones de módulo funcional que se realizan directamente en el mandante (Rangos de números, Crear cuenta, parametrización de set de datos para desarrollos Z). No implican órdenes de transporte.</a:t>
                      </a:r>
                    </a:p>
                  </a:txBody>
                  <a:tcPr/>
                </a:tc>
                <a:extLst>
                  <a:ext uri="{0D108BD9-81ED-4DB2-BD59-A6C34878D82A}">
                    <a16:rowId xmlns:a16="http://schemas.microsoft.com/office/drawing/2014/main" val="3305647714"/>
                  </a:ext>
                </a:extLst>
              </a:tr>
            </a:tbl>
          </a:graphicData>
        </a:graphic>
      </p:graphicFrame>
      <p:sp>
        <p:nvSpPr>
          <p:cNvPr id="5" name="CuadroTexto 4">
            <a:extLst>
              <a:ext uri="{FF2B5EF4-FFF2-40B4-BE49-F238E27FC236}">
                <a16:creationId xmlns:a16="http://schemas.microsoft.com/office/drawing/2014/main" id="{F4D64393-11C8-8BC5-39AF-0EBC255746B6}"/>
              </a:ext>
            </a:extLst>
          </p:cNvPr>
          <p:cNvSpPr txBox="1"/>
          <p:nvPr/>
        </p:nvSpPr>
        <p:spPr>
          <a:xfrm>
            <a:off x="1085295" y="4622592"/>
            <a:ext cx="6094520" cy="369332"/>
          </a:xfrm>
          <a:prstGeom prst="rect">
            <a:avLst/>
          </a:prstGeom>
          <a:noFill/>
        </p:spPr>
        <p:txBody>
          <a:bodyPr wrap="square">
            <a:spAutoFit/>
          </a:bodyPr>
          <a:lstStyle/>
          <a:p>
            <a:r>
              <a:rPr lang="es-CO"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5"/>
              </a:rPr>
              <a:t>Enlace </a:t>
            </a:r>
            <a:r>
              <a:rPr lang="es-CO" sz="1800" u="sng" dirty="0" err="1">
                <a:solidFill>
                  <a:srgbClr val="467886"/>
                </a:solidFill>
                <a:effectLst/>
                <a:latin typeface="Aptos" panose="020B0004020202020204" pitchFamily="34" charset="0"/>
                <a:ea typeface="Aptos" panose="020B0004020202020204" pitchFamily="34" charset="0"/>
                <a:cs typeface="Aptos" panose="020B0004020202020204" pitchFamily="34" charset="0"/>
                <a:hlinkClick r:id="rId5"/>
              </a:rPr>
              <a:t>ChaRm</a:t>
            </a:r>
            <a:r>
              <a:rPr lang="es-CO"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5"/>
              </a:rPr>
              <a:t>: Página inicial - [SAP]</a:t>
            </a:r>
            <a:endParaRPr lang="es-CO" sz="16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089707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3C2A0-2B45-72A5-FC70-219A00F371D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AF8E4E6-4646-E19F-77D1-2B2A5823271F}"/>
              </a:ext>
            </a:extLst>
          </p:cNvPr>
          <p:cNvGrpSpPr/>
          <p:nvPr/>
        </p:nvGrpSpPr>
        <p:grpSpPr>
          <a:xfrm>
            <a:off x="276653" y="96711"/>
            <a:ext cx="5212486" cy="1304342"/>
            <a:chOff x="202341" y="329019"/>
            <a:chExt cx="5212486" cy="1304342"/>
          </a:xfrm>
        </p:grpSpPr>
        <p:sp>
          <p:nvSpPr>
            <p:cNvPr id="10" name="Rectangle: Rounded Corners 9">
              <a:extLst>
                <a:ext uri="{FF2B5EF4-FFF2-40B4-BE49-F238E27FC236}">
                  <a16:creationId xmlns:a16="http://schemas.microsoft.com/office/drawing/2014/main" id="{A5956232-F90B-4AC2-2487-5F6D1CAF2CA4}"/>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5D8003B-3DFF-3D15-649B-0E03E48AA098}"/>
                </a:ext>
              </a:extLst>
            </p:cNvPr>
            <p:cNvSpPr txBox="1"/>
            <p:nvPr/>
          </p:nvSpPr>
          <p:spPr>
            <a:xfrm>
              <a:off x="1491573" y="774482"/>
              <a:ext cx="3923254" cy="461665"/>
            </a:xfrm>
            <a:prstGeom prst="rect">
              <a:avLst/>
            </a:prstGeom>
            <a:noFill/>
          </p:spPr>
          <p:txBody>
            <a:bodyPr wrap="square" rtlCol="0">
              <a:spAutoFit/>
            </a:bodyPr>
            <a:lstStyle/>
            <a:p>
              <a:pPr algn="ctr">
                <a:defRPr/>
              </a:pPr>
              <a:r>
                <a:rPr lang="es-CO" sz="2400" dirty="0">
                  <a:solidFill>
                    <a:schemeClr val="bg1"/>
                  </a:solidFill>
                </a:rPr>
                <a:t>Consideraciones finales</a:t>
              </a:r>
            </a:p>
          </p:txBody>
        </p:sp>
        <p:grpSp>
          <p:nvGrpSpPr>
            <p:cNvPr id="45" name="Group 44">
              <a:extLst>
                <a:ext uri="{FF2B5EF4-FFF2-40B4-BE49-F238E27FC236}">
                  <a16:creationId xmlns:a16="http://schemas.microsoft.com/office/drawing/2014/main" id="{21A4B278-9F25-B199-E681-9487E1FA4324}"/>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7CBC7439-D2F6-0422-9EA4-B8947210B007}"/>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5B10548E-FB3B-4F1C-5635-973D6B4F9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E5AE923E-1762-EA9A-8DB1-0EF1D3AF2991}"/>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44A5B8A4-EA8B-DDD2-DE8D-61A70948E831}"/>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A9FFAD44-0B28-6C3B-D360-FA21DB52AA3B}"/>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D0B48B0A-1F7D-4A84-8C3C-359C92B139A8}"/>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558CD79A-37CE-539E-FA7F-0D6646D3C528}"/>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81F576A8-0938-B2EA-9E52-B82AFAB8B519}"/>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47" name="TextBox 46">
            <a:extLst>
              <a:ext uri="{FF2B5EF4-FFF2-40B4-BE49-F238E27FC236}">
                <a16:creationId xmlns:a16="http://schemas.microsoft.com/office/drawing/2014/main" id="{F82F2140-CBC5-711C-2698-90460B641824}"/>
              </a:ext>
            </a:extLst>
          </p:cNvPr>
          <p:cNvSpPr txBox="1"/>
          <p:nvPr/>
        </p:nvSpPr>
        <p:spPr>
          <a:xfrm>
            <a:off x="609613" y="5564963"/>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graphicFrame>
        <p:nvGraphicFramePr>
          <p:cNvPr id="9" name="Table 8">
            <a:extLst>
              <a:ext uri="{FF2B5EF4-FFF2-40B4-BE49-F238E27FC236}">
                <a16:creationId xmlns:a16="http://schemas.microsoft.com/office/drawing/2014/main" id="{D750F591-BE66-0BE7-61B0-45A6C3BCDA77}"/>
              </a:ext>
            </a:extLst>
          </p:cNvPr>
          <p:cNvGraphicFramePr>
            <a:graphicFrameLocks noGrp="1"/>
          </p:cNvGraphicFramePr>
          <p:nvPr>
            <p:extLst>
              <p:ext uri="{D42A27DB-BD31-4B8C-83A1-F6EECF244321}">
                <p14:modId xmlns:p14="http://schemas.microsoft.com/office/powerpoint/2010/main" val="4245481300"/>
              </p:ext>
            </p:extLst>
          </p:nvPr>
        </p:nvGraphicFramePr>
        <p:xfrm>
          <a:off x="957379" y="1451755"/>
          <a:ext cx="10432691" cy="4488495"/>
        </p:xfrm>
        <a:graphic>
          <a:graphicData uri="http://schemas.openxmlformats.org/drawingml/2006/table">
            <a:tbl>
              <a:tblPr firstRow="1" bandRow="1">
                <a:tableStyleId>{5940675A-B579-460E-94D1-54222C63F5DA}</a:tableStyleId>
              </a:tblPr>
              <a:tblGrid>
                <a:gridCol w="10432691">
                  <a:extLst>
                    <a:ext uri="{9D8B030D-6E8A-4147-A177-3AD203B41FA5}">
                      <a16:colId xmlns:a16="http://schemas.microsoft.com/office/drawing/2014/main" val="3536056513"/>
                    </a:ext>
                  </a:extLst>
                </a:gridCol>
              </a:tblGrid>
              <a:tr h="2666749">
                <a:tc>
                  <a:txBody>
                    <a:bodyPr/>
                    <a:lstStyle/>
                    <a:p>
                      <a:pPr algn="just"/>
                      <a:r>
                        <a:rPr lang="es-CO" sz="1600" dirty="0"/>
                        <a:t>Los </a:t>
                      </a:r>
                      <a:r>
                        <a:rPr lang="es-CO" sz="1600" b="1" dirty="0">
                          <a:solidFill>
                            <a:srgbClr val="00973B"/>
                          </a:solidFill>
                        </a:rPr>
                        <a:t>correctivos (garantías) </a:t>
                      </a:r>
                      <a:r>
                        <a:rPr lang="es-CO" sz="1600" dirty="0"/>
                        <a:t>que surjan en la etapa de </a:t>
                      </a:r>
                      <a:r>
                        <a:rPr lang="es-CO" sz="1600" dirty="0" err="1"/>
                        <a:t>Hypercare</a:t>
                      </a:r>
                      <a:r>
                        <a:rPr lang="es-CO" sz="1600" dirty="0"/>
                        <a:t> o aquellos temas de operación (ver documento referente </a:t>
                      </a:r>
                      <a:r>
                        <a:rPr lang="es-ES" sz="1600" b="1">
                          <a:solidFill>
                            <a:srgbClr val="00973B"/>
                          </a:solidFill>
                          <a:hlinkClick r:id="rId7"/>
                        </a:rPr>
                        <a:t>“</a:t>
                      </a:r>
                      <a:r>
                        <a:rPr lang="es-ES" sz="1600">
                          <a:hlinkClick r:id="rId7"/>
                        </a:rPr>
                        <a:t>Tipos </a:t>
                      </a:r>
                      <a:r>
                        <a:rPr lang="es-ES" sz="1600" dirty="0">
                          <a:hlinkClick r:id="rId7"/>
                        </a:rPr>
                        <a:t>de Operaciones o Correctivos</a:t>
                      </a:r>
                      <a:r>
                        <a:rPr lang="es-ES" sz="1600">
                          <a:hlinkClick r:id="rId7"/>
                        </a:rPr>
                        <a:t>.xlsx</a:t>
                      </a:r>
                      <a:r>
                        <a:rPr lang="es-ES" sz="1600"/>
                        <a:t>”)</a:t>
                      </a:r>
                      <a:r>
                        <a:rPr lang="es-ES" sz="1600" b="0">
                          <a:solidFill>
                            <a:srgbClr val="00973B"/>
                          </a:solidFill>
                        </a:rPr>
                        <a:t> </a:t>
                      </a:r>
                      <a:r>
                        <a:rPr lang="es-ES" sz="1600" b="0" dirty="0"/>
                        <a:t>que requieren transporte, se gestionarán en la herramienta CHARM sin requerir pasar por el comité de cambios, dado que </a:t>
                      </a:r>
                      <a:r>
                        <a:rPr lang="es-ES" sz="1600" b="1" dirty="0">
                          <a:solidFill>
                            <a:srgbClr val="00973B"/>
                          </a:solidFill>
                        </a:rPr>
                        <a:t>estos responden a la estabilización del sistema u operación del negocio que se requiere aplicar, sin entenderse que son nuevas necesidades.</a:t>
                      </a:r>
                    </a:p>
                    <a:p>
                      <a:pPr algn="just"/>
                      <a:endParaRPr lang="es-ES" sz="1600" b="1" dirty="0">
                        <a:solidFill>
                          <a:srgbClr val="78D40C"/>
                        </a:solidFill>
                      </a:endParaRPr>
                    </a:p>
                    <a:p>
                      <a:endParaRPr lang="es-ES" sz="1600" b="0" dirty="0"/>
                    </a:p>
                    <a:p>
                      <a:r>
                        <a:rPr lang="es-CO" sz="1600" b="1" dirty="0">
                          <a:solidFill>
                            <a:schemeClr val="tx1"/>
                          </a:solidFill>
                        </a:rPr>
                        <a:t>Comité de cambios – Etapa </a:t>
                      </a:r>
                      <a:r>
                        <a:rPr lang="es-CO" sz="1600" b="1" dirty="0" err="1">
                          <a:solidFill>
                            <a:schemeClr val="tx1"/>
                          </a:solidFill>
                        </a:rPr>
                        <a:t>H</a:t>
                      </a:r>
                      <a:r>
                        <a:rPr lang="es-CO" sz="1600" b="1" kern="1200" dirty="0" err="1">
                          <a:solidFill>
                            <a:schemeClr val="tx1"/>
                          </a:solidFill>
                          <a:latin typeface="+mn-lt"/>
                          <a:ea typeface="+mn-ea"/>
                          <a:cs typeface="+mn-cs"/>
                        </a:rPr>
                        <a:t>yperc</a:t>
                      </a:r>
                      <a:r>
                        <a:rPr lang="es-CO" sz="1600" b="1" dirty="0" err="1">
                          <a:solidFill>
                            <a:schemeClr val="tx1"/>
                          </a:solidFill>
                        </a:rPr>
                        <a:t>are</a:t>
                      </a:r>
                      <a:r>
                        <a:rPr lang="es-CO" sz="1600" dirty="0">
                          <a:solidFill>
                            <a:schemeClr val="tx1"/>
                          </a:solidFill>
                        </a:rPr>
                        <a:t>: </a:t>
                      </a:r>
                    </a:p>
                    <a:p>
                      <a:endParaRPr lang="es-CO" sz="1600" b="1" dirty="0"/>
                    </a:p>
                    <a:p>
                      <a:pPr marL="0" indent="0" algn="just">
                        <a:buFont typeface="Arial" panose="020B0604020202020204" pitchFamily="34" charset="0"/>
                        <a:buNone/>
                      </a:pPr>
                      <a:r>
                        <a:rPr lang="es-CO" sz="1600" dirty="0"/>
                        <a:t>Sólo aplica para aquellos casos que durante esta etapa surjan como </a:t>
                      </a:r>
                      <a:r>
                        <a:rPr lang="es-CO" sz="1600" b="1" dirty="0">
                          <a:solidFill>
                            <a:srgbClr val="009339"/>
                          </a:solidFill>
                        </a:rPr>
                        <a:t>necesidades nuevas, no cubiertas en la versión 1,0 habilitada en productivo</a:t>
                      </a:r>
                      <a:r>
                        <a:rPr lang="es-CO" sz="1600" dirty="0">
                          <a:solidFill>
                            <a:srgbClr val="009339"/>
                          </a:solidFill>
                        </a:rPr>
                        <a:t> </a:t>
                      </a:r>
                      <a:r>
                        <a:rPr lang="es-CO" sz="1600" b="1" dirty="0">
                          <a:solidFill>
                            <a:srgbClr val="009339"/>
                          </a:solidFill>
                        </a:rPr>
                        <a:t>y  representen un riesgo para la empresa o el negocio</a:t>
                      </a:r>
                      <a:r>
                        <a:rPr lang="es-CO" sz="1600" dirty="0"/>
                        <a:t>, que requiera inmediata atención. </a:t>
                      </a:r>
                      <a:r>
                        <a:rPr lang="es-CO" sz="1600" b="1" dirty="0">
                          <a:solidFill>
                            <a:srgbClr val="009339"/>
                          </a:solidFill>
                        </a:rPr>
                        <a:t>Estos se tomarán como una “Solicitud de cambio” </a:t>
                      </a:r>
                      <a:r>
                        <a:rPr lang="es-CO" sz="1600" b="0" dirty="0">
                          <a:solidFill>
                            <a:schemeClr val="tx1"/>
                          </a:solidFill>
                        </a:rPr>
                        <a:t>y se aplicará el procedimiento que hoy se tiene establecido (Diferidos y priorización 1).  </a:t>
                      </a:r>
                    </a:p>
                    <a:p>
                      <a:pPr marL="0" indent="0" algn="just">
                        <a:buFont typeface="Arial" panose="020B0604020202020204" pitchFamily="34" charset="0"/>
                        <a:buNone/>
                      </a:pPr>
                      <a:endParaRPr lang="es-CO" sz="1600" b="0" dirty="0">
                        <a:solidFill>
                          <a:schemeClr val="tx1"/>
                        </a:solidFill>
                      </a:endParaRPr>
                    </a:p>
                    <a:p>
                      <a:pPr marL="0" indent="0" algn="just">
                        <a:buFont typeface="Arial" panose="020B0604020202020204" pitchFamily="34" charset="0"/>
                        <a:buNone/>
                      </a:pPr>
                      <a:r>
                        <a:rPr lang="es-CO" sz="1600" b="1" dirty="0">
                          <a:solidFill>
                            <a:srgbClr val="00973B"/>
                          </a:solidFill>
                        </a:rPr>
                        <a:t>Premisa</a:t>
                      </a:r>
                      <a:r>
                        <a:rPr lang="es-CO" sz="1600" b="0" dirty="0">
                          <a:solidFill>
                            <a:schemeClr val="tx1"/>
                          </a:solidFill>
                        </a:rPr>
                        <a:t>: Estamos en etapa de estabilización y no se atenderán necesidades o requerimientos nuevos de los negocios, estos deberán ser canalizados por el procedimiento de Gestión de la Demanda, y una vez se defina la fecha de inicio de atención de las solicitudes se comenzarán a gestionar, según la priorización que se les asigne.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27870464"/>
                  </a:ext>
                </a:extLst>
              </a:tr>
              <a:tr h="495615">
                <a:tc>
                  <a:txBody>
                    <a:bodyPr/>
                    <a:lstStyle/>
                    <a:p>
                      <a:endParaRPr lang="es-CO" sz="1600" kern="1200" dirty="0">
                        <a:solidFill>
                          <a:srgbClr val="FF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9905423"/>
                  </a:ext>
                </a:extLst>
              </a:tr>
            </a:tbl>
          </a:graphicData>
        </a:graphic>
      </p:graphicFrame>
    </p:spTree>
    <p:extLst>
      <p:ext uri="{BB962C8B-B14F-4D97-AF65-F5344CB8AC3E}">
        <p14:creationId xmlns:p14="http://schemas.microsoft.com/office/powerpoint/2010/main" val="2313581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A667B59-853D-01CC-B2C0-7BEB0BA1CBD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96E3F05F-DD8F-70B9-B251-0D94326DF0E7}"/>
              </a:ext>
            </a:extLst>
          </p:cNvPr>
          <p:cNvGrpSpPr/>
          <p:nvPr/>
        </p:nvGrpSpPr>
        <p:grpSpPr>
          <a:xfrm>
            <a:off x="250175" y="331428"/>
            <a:ext cx="5212486" cy="1304342"/>
            <a:chOff x="202341" y="329019"/>
            <a:chExt cx="5212486" cy="1304342"/>
          </a:xfrm>
        </p:grpSpPr>
        <p:sp>
          <p:nvSpPr>
            <p:cNvPr id="10" name="Rectangle: Rounded Corners 9">
              <a:extLst>
                <a:ext uri="{FF2B5EF4-FFF2-40B4-BE49-F238E27FC236}">
                  <a16:creationId xmlns:a16="http://schemas.microsoft.com/office/drawing/2014/main" id="{96A5C8AE-8BC8-4186-AF5D-75BDB1E70E20}"/>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5D06660-6D5F-60BD-A336-E246140F2E6B}"/>
                </a:ext>
              </a:extLst>
            </p:cNvPr>
            <p:cNvSpPr txBox="1"/>
            <p:nvPr/>
          </p:nvSpPr>
          <p:spPr>
            <a:xfrm>
              <a:off x="1491573" y="774482"/>
              <a:ext cx="3923254" cy="461665"/>
            </a:xfrm>
            <a:prstGeom prst="rect">
              <a:avLst/>
            </a:prstGeom>
            <a:noFill/>
          </p:spPr>
          <p:txBody>
            <a:bodyPr wrap="square" rtlCol="0">
              <a:spAutoFit/>
            </a:bodyPr>
            <a:lstStyle/>
            <a:p>
              <a:pPr algn="ctr">
                <a:defRPr/>
              </a:pPr>
              <a:r>
                <a:rPr lang="es-CO" sz="2400" dirty="0">
                  <a:solidFill>
                    <a:schemeClr val="bg1"/>
                  </a:solidFill>
                </a:rPr>
                <a:t>Ejemplos Notificaciones</a:t>
              </a:r>
            </a:p>
          </p:txBody>
        </p:sp>
        <p:grpSp>
          <p:nvGrpSpPr>
            <p:cNvPr id="45" name="Group 44">
              <a:extLst>
                <a:ext uri="{FF2B5EF4-FFF2-40B4-BE49-F238E27FC236}">
                  <a16:creationId xmlns:a16="http://schemas.microsoft.com/office/drawing/2014/main" id="{8ABF763D-C533-1EAD-70EA-59BF04A5C518}"/>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2C7916EE-77BD-9D07-7BFE-F3440A2E3396}"/>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7F8DD323-7885-1B2A-F761-A51C58884A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1B20F9D2-6391-7737-1565-9722A66F56C7}"/>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2E1B8E72-F162-6691-0405-3B0F61097B90}"/>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4ED3F0A1-3609-8D7E-BCDC-FE0BC3A52F24}"/>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9FA79C92-CC02-2672-B1F9-727F876AF5C8}"/>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D2C4C40B-B381-E923-B069-D355B58753C9}"/>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BB237F99-0883-A454-7B83-F13937361AB6}"/>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47" name="TextBox 46">
            <a:extLst>
              <a:ext uri="{FF2B5EF4-FFF2-40B4-BE49-F238E27FC236}">
                <a16:creationId xmlns:a16="http://schemas.microsoft.com/office/drawing/2014/main" id="{56700377-B416-7BA7-41DF-D4CD290E9491}"/>
              </a:ext>
            </a:extLst>
          </p:cNvPr>
          <p:cNvSpPr txBox="1"/>
          <p:nvPr/>
        </p:nvSpPr>
        <p:spPr>
          <a:xfrm>
            <a:off x="609613" y="5564963"/>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graphicFrame>
        <p:nvGraphicFramePr>
          <p:cNvPr id="9" name="Table 8">
            <a:extLst>
              <a:ext uri="{FF2B5EF4-FFF2-40B4-BE49-F238E27FC236}">
                <a16:creationId xmlns:a16="http://schemas.microsoft.com/office/drawing/2014/main" id="{8FF32B5A-F0D5-0C4F-00A3-9ADC0BBEF5C9}"/>
              </a:ext>
            </a:extLst>
          </p:cNvPr>
          <p:cNvGraphicFramePr>
            <a:graphicFrameLocks noGrp="1"/>
          </p:cNvGraphicFramePr>
          <p:nvPr>
            <p:extLst>
              <p:ext uri="{D42A27DB-BD31-4B8C-83A1-F6EECF244321}">
                <p14:modId xmlns:p14="http://schemas.microsoft.com/office/powerpoint/2010/main" val="2744159906"/>
              </p:ext>
            </p:extLst>
          </p:nvPr>
        </p:nvGraphicFramePr>
        <p:xfrm>
          <a:off x="469401" y="1817818"/>
          <a:ext cx="4928288" cy="2951734"/>
        </p:xfrm>
        <a:graphic>
          <a:graphicData uri="http://schemas.openxmlformats.org/drawingml/2006/table">
            <a:tbl>
              <a:tblPr firstRow="1" bandRow="1">
                <a:tableStyleId>{5940675A-B579-460E-94D1-54222C63F5DA}</a:tableStyleId>
              </a:tblPr>
              <a:tblGrid>
                <a:gridCol w="1285359">
                  <a:extLst>
                    <a:ext uri="{9D8B030D-6E8A-4147-A177-3AD203B41FA5}">
                      <a16:colId xmlns:a16="http://schemas.microsoft.com/office/drawing/2014/main" val="3536056513"/>
                    </a:ext>
                  </a:extLst>
                </a:gridCol>
                <a:gridCol w="3642929">
                  <a:extLst>
                    <a:ext uri="{9D8B030D-6E8A-4147-A177-3AD203B41FA5}">
                      <a16:colId xmlns:a16="http://schemas.microsoft.com/office/drawing/2014/main" val="2229174043"/>
                    </a:ext>
                  </a:extLst>
                </a:gridCol>
              </a:tblGrid>
              <a:tr h="818850">
                <a:tc>
                  <a:txBody>
                    <a:bodyPr/>
                    <a:lstStyle/>
                    <a:p>
                      <a:pPr algn="ctr"/>
                      <a:endParaRPr lang="es-CO"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lgn="l"/>
                      <a:r>
                        <a:rPr lang="es-CO" sz="1800" dirty="0">
                          <a:solidFill>
                            <a:schemeClr val="tx1">
                              <a:lumMod val="65000"/>
                              <a:lumOff val="35000"/>
                            </a:schemeClr>
                          </a:solidFill>
                        </a:rPr>
                        <a:t>Mesa de Soporte y Operación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22360820"/>
                  </a:ext>
                </a:extLst>
              </a:tr>
              <a:tr h="1545799">
                <a:tc gridSpan="2">
                  <a:txBody>
                    <a:bodyPr/>
                    <a:lstStyle/>
                    <a:p>
                      <a:r>
                        <a:rPr lang="es-CO" sz="1200" dirty="0"/>
                        <a:t>Estimado(a): </a:t>
                      </a:r>
                    </a:p>
                    <a:p>
                      <a:endParaRPr lang="es-CO" sz="1200" dirty="0"/>
                    </a:p>
                    <a:p>
                      <a:r>
                        <a:rPr lang="es-CO" sz="1200" dirty="0"/>
                        <a:t>La Solicitud de Cambio </a:t>
                      </a:r>
                      <a:r>
                        <a:rPr lang="es-CO" sz="1200" dirty="0" err="1"/>
                        <a:t>xxxxx</a:t>
                      </a:r>
                      <a:r>
                        <a:rPr lang="es-CO" sz="1200" dirty="0"/>
                        <a:t> ha sido creada y/o modificada al estado </a:t>
                      </a:r>
                      <a:r>
                        <a:rPr lang="es-CO" sz="1200" dirty="0" err="1"/>
                        <a:t>xxxxx</a:t>
                      </a:r>
                      <a:endParaRPr lang="es-CO" sz="1200" dirty="0"/>
                    </a:p>
                    <a:p>
                      <a:r>
                        <a:rPr lang="es-CO" sz="1200" dirty="0"/>
                        <a:t>A continuación se detalla información de la solicitud de cambio:</a:t>
                      </a:r>
                    </a:p>
                    <a:p>
                      <a:endParaRPr lang="es-CO" sz="1200" dirty="0"/>
                    </a:p>
                    <a:p>
                      <a:r>
                        <a:rPr lang="es-CO" sz="1200" dirty="0"/>
                        <a:t>Título:</a:t>
                      </a:r>
                    </a:p>
                    <a:p>
                      <a:r>
                        <a:rPr lang="es-CO" sz="1200" dirty="0"/>
                        <a:t>Prioridad: </a:t>
                      </a:r>
                    </a:p>
                    <a:p>
                      <a:r>
                        <a:rPr lang="es-CO" sz="1200" dirty="0"/>
                        <a:t>Gestor del Modificación: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CO" dirty="0"/>
                    </a:p>
                  </a:txBody>
                  <a:tcPr/>
                </a:tc>
                <a:extLst>
                  <a:ext uri="{0D108BD9-81ED-4DB2-BD59-A6C34878D82A}">
                    <a16:rowId xmlns:a16="http://schemas.microsoft.com/office/drawing/2014/main" val="3427870464"/>
                  </a:ext>
                </a:extLst>
              </a:tr>
              <a:tr h="578404">
                <a:tc gridSpan="2">
                  <a:txBody>
                    <a:bodyPr/>
                    <a:lstStyle/>
                    <a:p>
                      <a:endParaRPr lang="es-C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CO" dirty="0"/>
                    </a:p>
                  </a:txBody>
                  <a:tcPr/>
                </a:tc>
                <a:extLst>
                  <a:ext uri="{0D108BD9-81ED-4DB2-BD59-A6C34878D82A}">
                    <a16:rowId xmlns:a16="http://schemas.microsoft.com/office/drawing/2014/main" val="3319905423"/>
                  </a:ext>
                </a:extLst>
              </a:tr>
            </a:tbl>
          </a:graphicData>
        </a:graphic>
      </p:graphicFrame>
      <p:pic>
        <p:nvPicPr>
          <p:cNvPr id="12" name="Picture 11">
            <a:extLst>
              <a:ext uri="{FF2B5EF4-FFF2-40B4-BE49-F238E27FC236}">
                <a16:creationId xmlns:a16="http://schemas.microsoft.com/office/drawing/2014/main" id="{210F2330-403C-5F6D-A719-27F164069942}"/>
              </a:ext>
            </a:extLst>
          </p:cNvPr>
          <p:cNvPicPr>
            <a:picLocks noChangeAspect="1"/>
          </p:cNvPicPr>
          <p:nvPr/>
        </p:nvPicPr>
        <p:blipFill>
          <a:blip r:embed="rId7"/>
          <a:srcRect r="29759" b="35803"/>
          <a:stretch>
            <a:fillRect/>
          </a:stretch>
        </p:blipFill>
        <p:spPr>
          <a:xfrm>
            <a:off x="783412" y="2080290"/>
            <a:ext cx="828215" cy="421569"/>
          </a:xfrm>
          <a:prstGeom prst="rect">
            <a:avLst/>
          </a:prstGeom>
        </p:spPr>
      </p:pic>
      <p:graphicFrame>
        <p:nvGraphicFramePr>
          <p:cNvPr id="2" name="Table 1">
            <a:extLst>
              <a:ext uri="{FF2B5EF4-FFF2-40B4-BE49-F238E27FC236}">
                <a16:creationId xmlns:a16="http://schemas.microsoft.com/office/drawing/2014/main" id="{1BEBAC87-701A-7267-F996-4D013AF00D56}"/>
              </a:ext>
            </a:extLst>
          </p:cNvPr>
          <p:cNvGraphicFramePr>
            <a:graphicFrameLocks noGrp="1"/>
          </p:cNvGraphicFramePr>
          <p:nvPr>
            <p:extLst>
              <p:ext uri="{D42A27DB-BD31-4B8C-83A1-F6EECF244321}">
                <p14:modId xmlns:p14="http://schemas.microsoft.com/office/powerpoint/2010/main" val="768353581"/>
              </p:ext>
            </p:extLst>
          </p:nvPr>
        </p:nvGraphicFramePr>
        <p:xfrm>
          <a:off x="6086901" y="1751286"/>
          <a:ext cx="4799462" cy="3317494"/>
        </p:xfrm>
        <a:graphic>
          <a:graphicData uri="http://schemas.openxmlformats.org/drawingml/2006/table">
            <a:tbl>
              <a:tblPr firstRow="1" bandRow="1">
                <a:tableStyleId>{5940675A-B579-460E-94D1-54222C63F5DA}</a:tableStyleId>
              </a:tblPr>
              <a:tblGrid>
                <a:gridCol w="1156533">
                  <a:extLst>
                    <a:ext uri="{9D8B030D-6E8A-4147-A177-3AD203B41FA5}">
                      <a16:colId xmlns:a16="http://schemas.microsoft.com/office/drawing/2014/main" val="3536056513"/>
                    </a:ext>
                  </a:extLst>
                </a:gridCol>
                <a:gridCol w="3642929">
                  <a:extLst>
                    <a:ext uri="{9D8B030D-6E8A-4147-A177-3AD203B41FA5}">
                      <a16:colId xmlns:a16="http://schemas.microsoft.com/office/drawing/2014/main" val="2229174043"/>
                    </a:ext>
                  </a:extLst>
                </a:gridCol>
              </a:tblGrid>
              <a:tr h="818850">
                <a:tc>
                  <a:txBody>
                    <a:bodyPr/>
                    <a:lstStyle/>
                    <a:p>
                      <a:pPr algn="ctr"/>
                      <a:endParaRPr lang="es-CO"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lgn="l"/>
                      <a:r>
                        <a:rPr lang="es-CO" sz="1800" dirty="0">
                          <a:solidFill>
                            <a:schemeClr val="tx1">
                              <a:lumMod val="65000"/>
                              <a:lumOff val="35000"/>
                            </a:schemeClr>
                          </a:solidFill>
                        </a:rPr>
                        <a:t>Mesa de Soporte y Operación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22360820"/>
                  </a:ext>
                </a:extLst>
              </a:tr>
              <a:tr h="1545799">
                <a:tc gridSpan="2">
                  <a:txBody>
                    <a:bodyPr/>
                    <a:lstStyle/>
                    <a:p>
                      <a:r>
                        <a:rPr lang="es-CO" sz="1200" dirty="0"/>
                        <a:t>Estimado(a): </a:t>
                      </a:r>
                    </a:p>
                    <a:p>
                      <a:endParaRPr lang="es-CO" sz="1200" dirty="0"/>
                    </a:p>
                    <a:p>
                      <a:r>
                        <a:rPr lang="es-CO" sz="1200" dirty="0"/>
                        <a:t>El Cambio </a:t>
                      </a:r>
                      <a:r>
                        <a:rPr lang="es-CO" sz="1200" dirty="0" err="1"/>
                        <a:t>xxxxx</a:t>
                      </a:r>
                      <a:r>
                        <a:rPr lang="es-CO" sz="1200" dirty="0"/>
                        <a:t> ha sido creado y/o modificado al estado </a:t>
                      </a:r>
                      <a:r>
                        <a:rPr lang="es-CO" sz="1200" dirty="0" err="1"/>
                        <a:t>xxxxx</a:t>
                      </a:r>
                      <a:endParaRPr lang="es-CO" sz="1200" dirty="0"/>
                    </a:p>
                    <a:p>
                      <a:r>
                        <a:rPr lang="es-CO" sz="1200" dirty="0"/>
                        <a:t>A continuación se detalla información del cambio:</a:t>
                      </a:r>
                    </a:p>
                    <a:p>
                      <a:endParaRPr lang="es-CO" sz="1200" dirty="0"/>
                    </a:p>
                    <a:p>
                      <a:r>
                        <a:rPr lang="es-CO" sz="1200" dirty="0"/>
                        <a:t>Título:</a:t>
                      </a:r>
                    </a:p>
                    <a:p>
                      <a:r>
                        <a:rPr lang="es-CO" sz="1200" dirty="0"/>
                        <a:t>Prioridad: </a:t>
                      </a:r>
                    </a:p>
                    <a:p>
                      <a:r>
                        <a:rPr lang="es-CO" sz="1200" dirty="0"/>
                        <a:t>Gestor del Cambio: </a:t>
                      </a:r>
                    </a:p>
                    <a:p>
                      <a:r>
                        <a:rPr lang="es-CO" sz="1200" dirty="0"/>
                        <a:t>Responsable del Cambio:</a:t>
                      </a:r>
                    </a:p>
                    <a:p>
                      <a:r>
                        <a:rPr lang="es-CO" sz="1200" dirty="0"/>
                        <a:t>Gestor de Pruebas: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CO" dirty="0"/>
                    </a:p>
                  </a:txBody>
                  <a:tcPr/>
                </a:tc>
                <a:extLst>
                  <a:ext uri="{0D108BD9-81ED-4DB2-BD59-A6C34878D82A}">
                    <a16:rowId xmlns:a16="http://schemas.microsoft.com/office/drawing/2014/main" val="3427870464"/>
                  </a:ext>
                </a:extLst>
              </a:tr>
              <a:tr h="578404">
                <a:tc gridSpan="2">
                  <a:txBody>
                    <a:bodyPr/>
                    <a:lstStyle/>
                    <a:p>
                      <a:endParaRPr lang="es-C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CO" dirty="0"/>
                    </a:p>
                  </a:txBody>
                  <a:tcPr/>
                </a:tc>
                <a:extLst>
                  <a:ext uri="{0D108BD9-81ED-4DB2-BD59-A6C34878D82A}">
                    <a16:rowId xmlns:a16="http://schemas.microsoft.com/office/drawing/2014/main" val="3319905423"/>
                  </a:ext>
                </a:extLst>
              </a:tr>
            </a:tbl>
          </a:graphicData>
        </a:graphic>
      </p:graphicFrame>
      <p:pic>
        <p:nvPicPr>
          <p:cNvPr id="5" name="Picture 4">
            <a:extLst>
              <a:ext uri="{FF2B5EF4-FFF2-40B4-BE49-F238E27FC236}">
                <a16:creationId xmlns:a16="http://schemas.microsoft.com/office/drawing/2014/main" id="{839FFFCE-1C20-7C4F-51E4-6850C14B17BF}"/>
              </a:ext>
            </a:extLst>
          </p:cNvPr>
          <p:cNvPicPr>
            <a:picLocks noChangeAspect="1"/>
          </p:cNvPicPr>
          <p:nvPr/>
        </p:nvPicPr>
        <p:blipFill>
          <a:blip r:embed="rId7"/>
          <a:srcRect r="29759" b="35803"/>
          <a:stretch>
            <a:fillRect/>
          </a:stretch>
        </p:blipFill>
        <p:spPr>
          <a:xfrm>
            <a:off x="6318954" y="1914169"/>
            <a:ext cx="828215" cy="421569"/>
          </a:xfrm>
          <a:prstGeom prst="rect">
            <a:avLst/>
          </a:prstGeom>
        </p:spPr>
      </p:pic>
    </p:spTree>
    <p:extLst>
      <p:ext uri="{BB962C8B-B14F-4D97-AF65-F5344CB8AC3E}">
        <p14:creationId xmlns:p14="http://schemas.microsoft.com/office/powerpoint/2010/main" val="63878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CBD9F6C-D4E4-7B7E-23C9-29F0C063F8C4}"/>
              </a:ext>
            </a:extLst>
          </p:cNvPr>
          <p:cNvGrpSpPr/>
          <p:nvPr/>
        </p:nvGrpSpPr>
        <p:grpSpPr>
          <a:xfrm>
            <a:off x="250175" y="331428"/>
            <a:ext cx="4904530" cy="1304342"/>
            <a:chOff x="202341" y="329019"/>
            <a:chExt cx="4904530" cy="1304342"/>
          </a:xfrm>
        </p:grpSpPr>
        <p:sp>
          <p:nvSpPr>
            <p:cNvPr id="10" name="Rectangle: Rounded Corners 9">
              <a:extLst>
                <a:ext uri="{FF2B5EF4-FFF2-40B4-BE49-F238E27FC236}">
                  <a16:creationId xmlns:a16="http://schemas.microsoft.com/office/drawing/2014/main" id="{07CF5634-AC40-C8AD-F93B-38659036B162}"/>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DF061F0-79BD-4BA2-B24C-59BEA4F389BB}"/>
                </a:ext>
              </a:extLst>
            </p:cNvPr>
            <p:cNvSpPr txBox="1"/>
            <p:nvPr/>
          </p:nvSpPr>
          <p:spPr>
            <a:xfrm>
              <a:off x="1604959" y="641943"/>
              <a:ext cx="2686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Agenda</a:t>
              </a:r>
            </a:p>
          </p:txBody>
        </p:sp>
        <p:grpSp>
          <p:nvGrpSpPr>
            <p:cNvPr id="45" name="Group 44">
              <a:extLst>
                <a:ext uri="{FF2B5EF4-FFF2-40B4-BE49-F238E27FC236}">
                  <a16:creationId xmlns:a16="http://schemas.microsoft.com/office/drawing/2014/main" id="{18DC8733-613B-02F0-F207-1092AD50EEE2}"/>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2A77EBCD-EB0C-A7AF-053C-76D125D2AB96}"/>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0D5FDE5D-5E01-A4B4-2DC6-54EEAD0A20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8B918ADC-AD08-F4A9-7670-CF5E8BFB5554}"/>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31D1947D-0A40-A8F7-1022-FD5DC9F1C688}"/>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F1033DD5-B0FF-5D5D-8C7D-5F22516AB967}"/>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6A831CC2-E491-8525-7565-D4818FE90677}"/>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B105E51D-6CF7-0565-DD30-78840B7C900E}"/>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D5110E8A-BE47-6972-BA91-168DF6A14A78}"/>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47" name="TextBox 46">
            <a:extLst>
              <a:ext uri="{FF2B5EF4-FFF2-40B4-BE49-F238E27FC236}">
                <a16:creationId xmlns:a16="http://schemas.microsoft.com/office/drawing/2014/main" id="{2818D787-E401-886A-95AC-A49138606B04}"/>
              </a:ext>
            </a:extLst>
          </p:cNvPr>
          <p:cNvSpPr txBox="1"/>
          <p:nvPr/>
        </p:nvSpPr>
        <p:spPr>
          <a:xfrm>
            <a:off x="609613" y="5564963"/>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grpSp>
        <p:nvGrpSpPr>
          <p:cNvPr id="53" name="Group 52">
            <a:extLst>
              <a:ext uri="{FF2B5EF4-FFF2-40B4-BE49-F238E27FC236}">
                <a16:creationId xmlns:a16="http://schemas.microsoft.com/office/drawing/2014/main" id="{7B409427-EA27-79CC-013A-DEA8100A56AE}"/>
              </a:ext>
            </a:extLst>
          </p:cNvPr>
          <p:cNvGrpSpPr/>
          <p:nvPr/>
        </p:nvGrpSpPr>
        <p:grpSpPr>
          <a:xfrm>
            <a:off x="534388" y="2198335"/>
            <a:ext cx="848295" cy="861774"/>
            <a:chOff x="453012" y="2402895"/>
            <a:chExt cx="848295" cy="861774"/>
          </a:xfrm>
        </p:grpSpPr>
        <p:sp>
          <p:nvSpPr>
            <p:cNvPr id="56" name="Oval 55">
              <a:extLst>
                <a:ext uri="{FF2B5EF4-FFF2-40B4-BE49-F238E27FC236}">
                  <a16:creationId xmlns:a16="http://schemas.microsoft.com/office/drawing/2014/main" id="{2CE7658A-5F2E-E1C1-CCAA-56B0E3AF6F3A}"/>
                </a:ext>
              </a:extLst>
            </p:cNvPr>
            <p:cNvSpPr/>
            <p:nvPr/>
          </p:nvSpPr>
          <p:spPr>
            <a:xfrm>
              <a:off x="453012" y="2439057"/>
              <a:ext cx="848295" cy="823503"/>
            </a:xfrm>
            <a:prstGeom prst="ellipse">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85DF404E-30FA-5ED9-841A-C5DFCE35A243}"/>
                </a:ext>
              </a:extLst>
            </p:cNvPr>
            <p:cNvSpPr txBox="1"/>
            <p:nvPr/>
          </p:nvSpPr>
          <p:spPr>
            <a:xfrm>
              <a:off x="527467" y="2402895"/>
              <a:ext cx="7112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a:t>
              </a:r>
            </a:p>
          </p:txBody>
        </p:sp>
      </p:grpSp>
      <p:grpSp>
        <p:nvGrpSpPr>
          <p:cNvPr id="9" name="Group 8">
            <a:extLst>
              <a:ext uri="{FF2B5EF4-FFF2-40B4-BE49-F238E27FC236}">
                <a16:creationId xmlns:a16="http://schemas.microsoft.com/office/drawing/2014/main" id="{BEFDC151-7042-5F5A-321D-6218111737EF}"/>
              </a:ext>
            </a:extLst>
          </p:cNvPr>
          <p:cNvGrpSpPr/>
          <p:nvPr/>
        </p:nvGrpSpPr>
        <p:grpSpPr>
          <a:xfrm>
            <a:off x="541065" y="3336052"/>
            <a:ext cx="848295" cy="861774"/>
            <a:chOff x="534388" y="3222980"/>
            <a:chExt cx="848295" cy="861774"/>
          </a:xfrm>
        </p:grpSpPr>
        <p:sp>
          <p:nvSpPr>
            <p:cNvPr id="51" name="Oval 50">
              <a:extLst>
                <a:ext uri="{FF2B5EF4-FFF2-40B4-BE49-F238E27FC236}">
                  <a16:creationId xmlns:a16="http://schemas.microsoft.com/office/drawing/2014/main" id="{69E19F29-6630-5A37-5702-CB1B3689DC55}"/>
                </a:ext>
              </a:extLst>
            </p:cNvPr>
            <p:cNvSpPr/>
            <p:nvPr/>
          </p:nvSpPr>
          <p:spPr>
            <a:xfrm>
              <a:off x="534388" y="3259142"/>
              <a:ext cx="848295" cy="823503"/>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7ADF57B9-9952-3D6E-7623-832CB4A9650A}"/>
                </a:ext>
              </a:extLst>
            </p:cNvPr>
            <p:cNvSpPr txBox="1"/>
            <p:nvPr/>
          </p:nvSpPr>
          <p:spPr>
            <a:xfrm>
              <a:off x="584328" y="3222980"/>
              <a:ext cx="7112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a:t>
              </a:r>
            </a:p>
          </p:txBody>
        </p:sp>
      </p:grpSp>
      <p:sp>
        <p:nvSpPr>
          <p:cNvPr id="12" name="TextBox 17">
            <a:extLst>
              <a:ext uri="{FF2B5EF4-FFF2-40B4-BE49-F238E27FC236}">
                <a16:creationId xmlns:a16="http://schemas.microsoft.com/office/drawing/2014/main" id="{074E5068-0FE3-C5E5-F2FB-40F67ECCF581}"/>
              </a:ext>
            </a:extLst>
          </p:cNvPr>
          <p:cNvSpPr txBox="1"/>
          <p:nvPr/>
        </p:nvSpPr>
        <p:spPr>
          <a:xfrm>
            <a:off x="1569322" y="2396742"/>
            <a:ext cx="2201670" cy="341632"/>
          </a:xfrm>
          <a:prstGeom prst="rect">
            <a:avLst/>
          </a:prstGeom>
          <a:noFill/>
        </p:spPr>
        <p:txBody>
          <a:bodyPr wrap="square" rtlCol="0">
            <a:spAutoFit/>
          </a:bodyPr>
          <a:lstStyle/>
          <a:p>
            <a:pPr>
              <a:lnSpc>
                <a:spcPct val="90000"/>
              </a:lnSpc>
              <a:spcBef>
                <a:spcPts val="1000"/>
              </a:spcBef>
              <a:defRPr/>
            </a:pPr>
            <a:r>
              <a:rPr lang="es-CO" dirty="0"/>
              <a:t>Qué es SAP ChaRM</a:t>
            </a:r>
          </a:p>
        </p:txBody>
      </p:sp>
      <p:grpSp>
        <p:nvGrpSpPr>
          <p:cNvPr id="8" name="Group 8">
            <a:extLst>
              <a:ext uri="{FF2B5EF4-FFF2-40B4-BE49-F238E27FC236}">
                <a16:creationId xmlns:a16="http://schemas.microsoft.com/office/drawing/2014/main" id="{32E3B725-D2A4-9209-7AAB-636110894BAA}"/>
              </a:ext>
            </a:extLst>
          </p:cNvPr>
          <p:cNvGrpSpPr/>
          <p:nvPr/>
        </p:nvGrpSpPr>
        <p:grpSpPr>
          <a:xfrm>
            <a:off x="522457" y="4340688"/>
            <a:ext cx="848295" cy="861774"/>
            <a:chOff x="534388" y="3222980"/>
            <a:chExt cx="848295" cy="861774"/>
          </a:xfrm>
          <a:solidFill>
            <a:srgbClr val="7DD227"/>
          </a:solidFill>
        </p:grpSpPr>
        <p:sp>
          <p:nvSpPr>
            <p:cNvPr id="18" name="Oval 50">
              <a:extLst>
                <a:ext uri="{FF2B5EF4-FFF2-40B4-BE49-F238E27FC236}">
                  <a16:creationId xmlns:a16="http://schemas.microsoft.com/office/drawing/2014/main" id="{C73A635A-2F63-2DC1-184E-566FFBE97CA0}"/>
                </a:ext>
              </a:extLst>
            </p:cNvPr>
            <p:cNvSpPr/>
            <p:nvPr/>
          </p:nvSpPr>
          <p:spPr>
            <a:xfrm>
              <a:off x="534388" y="3259142"/>
              <a:ext cx="848295" cy="8235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53">
              <a:extLst>
                <a:ext uri="{FF2B5EF4-FFF2-40B4-BE49-F238E27FC236}">
                  <a16:creationId xmlns:a16="http://schemas.microsoft.com/office/drawing/2014/main" id="{A5D362AD-7291-D1B5-D5C5-F141F37F1197}"/>
                </a:ext>
              </a:extLst>
            </p:cNvPr>
            <p:cNvSpPr txBox="1"/>
            <p:nvPr/>
          </p:nvSpPr>
          <p:spPr>
            <a:xfrm>
              <a:off x="584328" y="3222980"/>
              <a:ext cx="7112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grpSp>
      <p:sp>
        <p:nvSpPr>
          <p:cNvPr id="20" name="TextBox 12">
            <a:extLst>
              <a:ext uri="{FF2B5EF4-FFF2-40B4-BE49-F238E27FC236}">
                <a16:creationId xmlns:a16="http://schemas.microsoft.com/office/drawing/2014/main" id="{7AFF8C68-C08A-F578-B766-82BB4C28AD80}"/>
              </a:ext>
            </a:extLst>
          </p:cNvPr>
          <p:cNvSpPr txBox="1"/>
          <p:nvPr/>
        </p:nvSpPr>
        <p:spPr>
          <a:xfrm>
            <a:off x="1539407" y="4526756"/>
            <a:ext cx="3699343" cy="646331"/>
          </a:xfrm>
          <a:prstGeom prst="rect">
            <a:avLst/>
          </a:prstGeom>
          <a:noFill/>
        </p:spPr>
        <p:txBody>
          <a:bodyPr wrap="square" rtlCol="0">
            <a:spAutoFit/>
          </a:bodyPr>
          <a:lstStyle/>
          <a:p>
            <a:pPr lvl="0">
              <a:defRPr/>
            </a:pPr>
            <a:r>
              <a:rPr lang="es-CO" dirty="0"/>
              <a:t>¿Qué es una Solicitud de Cambio?</a:t>
            </a:r>
          </a:p>
          <a:p>
            <a:pPr lvl="0">
              <a:defRPr/>
            </a:pPr>
            <a:r>
              <a:rPr lang="es-CO" dirty="0"/>
              <a:t>¿Cómo nace una solicitud de cambio?</a:t>
            </a:r>
          </a:p>
        </p:txBody>
      </p:sp>
      <p:sp>
        <p:nvSpPr>
          <p:cNvPr id="2" name="TextBox 1">
            <a:extLst>
              <a:ext uri="{FF2B5EF4-FFF2-40B4-BE49-F238E27FC236}">
                <a16:creationId xmlns:a16="http://schemas.microsoft.com/office/drawing/2014/main" id="{6C0BE867-596F-660F-664C-F260FA812AED}"/>
              </a:ext>
            </a:extLst>
          </p:cNvPr>
          <p:cNvSpPr txBox="1"/>
          <p:nvPr/>
        </p:nvSpPr>
        <p:spPr>
          <a:xfrm>
            <a:off x="1611566" y="3567076"/>
            <a:ext cx="2177585" cy="369332"/>
          </a:xfrm>
          <a:prstGeom prst="rect">
            <a:avLst/>
          </a:prstGeom>
          <a:noFill/>
        </p:spPr>
        <p:txBody>
          <a:bodyPr wrap="square" rtlCol="0">
            <a:spAutoFit/>
          </a:bodyPr>
          <a:lstStyle/>
          <a:p>
            <a:r>
              <a:rPr lang="es-CO" dirty="0"/>
              <a:t>Roles Involucrados</a:t>
            </a:r>
          </a:p>
        </p:txBody>
      </p:sp>
      <p:grpSp>
        <p:nvGrpSpPr>
          <p:cNvPr id="3" name="Group 2">
            <a:extLst>
              <a:ext uri="{FF2B5EF4-FFF2-40B4-BE49-F238E27FC236}">
                <a16:creationId xmlns:a16="http://schemas.microsoft.com/office/drawing/2014/main" id="{79CD69C8-A1D4-EC11-60C8-ED3665934B4C}"/>
              </a:ext>
            </a:extLst>
          </p:cNvPr>
          <p:cNvGrpSpPr/>
          <p:nvPr/>
        </p:nvGrpSpPr>
        <p:grpSpPr>
          <a:xfrm>
            <a:off x="5714299" y="5363431"/>
            <a:ext cx="848295" cy="861774"/>
            <a:chOff x="453012" y="2402895"/>
            <a:chExt cx="848295" cy="861774"/>
          </a:xfrm>
        </p:grpSpPr>
        <p:sp>
          <p:nvSpPr>
            <p:cNvPr id="5" name="Oval 4">
              <a:extLst>
                <a:ext uri="{FF2B5EF4-FFF2-40B4-BE49-F238E27FC236}">
                  <a16:creationId xmlns:a16="http://schemas.microsoft.com/office/drawing/2014/main" id="{B3901621-B655-522D-FEE5-C91E70948048}"/>
                </a:ext>
              </a:extLst>
            </p:cNvPr>
            <p:cNvSpPr/>
            <p:nvPr/>
          </p:nvSpPr>
          <p:spPr>
            <a:xfrm>
              <a:off x="453012" y="2439057"/>
              <a:ext cx="848295" cy="823503"/>
            </a:xfrm>
            <a:prstGeom prst="ellipse">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C4680B-3E72-52EB-444F-6E04E2C0ECA8}"/>
                </a:ext>
              </a:extLst>
            </p:cNvPr>
            <p:cNvSpPr txBox="1"/>
            <p:nvPr/>
          </p:nvSpPr>
          <p:spPr>
            <a:xfrm>
              <a:off x="527467" y="2402895"/>
              <a:ext cx="7112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7</a:t>
              </a:r>
            </a:p>
          </p:txBody>
        </p:sp>
      </p:grpSp>
      <p:grpSp>
        <p:nvGrpSpPr>
          <p:cNvPr id="14" name="Group 13">
            <a:extLst>
              <a:ext uri="{FF2B5EF4-FFF2-40B4-BE49-F238E27FC236}">
                <a16:creationId xmlns:a16="http://schemas.microsoft.com/office/drawing/2014/main" id="{60EBA6ED-0371-F61F-2AFA-BB4C33419746}"/>
              </a:ext>
            </a:extLst>
          </p:cNvPr>
          <p:cNvGrpSpPr/>
          <p:nvPr/>
        </p:nvGrpSpPr>
        <p:grpSpPr>
          <a:xfrm>
            <a:off x="5708949" y="4348362"/>
            <a:ext cx="848295" cy="861774"/>
            <a:chOff x="534388" y="3222980"/>
            <a:chExt cx="848295" cy="861774"/>
          </a:xfrm>
        </p:grpSpPr>
        <p:sp>
          <p:nvSpPr>
            <p:cNvPr id="15" name="Oval 14">
              <a:extLst>
                <a:ext uri="{FF2B5EF4-FFF2-40B4-BE49-F238E27FC236}">
                  <a16:creationId xmlns:a16="http://schemas.microsoft.com/office/drawing/2014/main" id="{02344733-218E-2114-BFC6-300CF4E86527}"/>
                </a:ext>
              </a:extLst>
            </p:cNvPr>
            <p:cNvSpPr/>
            <p:nvPr/>
          </p:nvSpPr>
          <p:spPr>
            <a:xfrm>
              <a:off x="534388" y="3259142"/>
              <a:ext cx="848295" cy="823503"/>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2729988-7CFC-567E-3DAF-434D91061A62}"/>
                </a:ext>
              </a:extLst>
            </p:cNvPr>
            <p:cNvSpPr txBox="1"/>
            <p:nvPr/>
          </p:nvSpPr>
          <p:spPr>
            <a:xfrm>
              <a:off x="584328" y="3222980"/>
              <a:ext cx="7112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6</a:t>
              </a:r>
            </a:p>
          </p:txBody>
        </p:sp>
      </p:grpSp>
      <p:sp>
        <p:nvSpPr>
          <p:cNvPr id="25" name="TextBox 24">
            <a:extLst>
              <a:ext uri="{FF2B5EF4-FFF2-40B4-BE49-F238E27FC236}">
                <a16:creationId xmlns:a16="http://schemas.microsoft.com/office/drawing/2014/main" id="{896D5D9E-D8A6-FAEF-EFBC-87A053BB0939}"/>
              </a:ext>
            </a:extLst>
          </p:cNvPr>
          <p:cNvSpPr txBox="1"/>
          <p:nvPr/>
        </p:nvSpPr>
        <p:spPr>
          <a:xfrm>
            <a:off x="6928698" y="5638494"/>
            <a:ext cx="2732068" cy="369332"/>
          </a:xfrm>
          <a:prstGeom prst="rect">
            <a:avLst/>
          </a:prstGeom>
          <a:noFill/>
        </p:spPr>
        <p:txBody>
          <a:bodyPr wrap="square" rtlCol="0">
            <a:spAutoFit/>
          </a:bodyPr>
          <a:lstStyle/>
          <a:p>
            <a:r>
              <a:rPr lang="es-CO" dirty="0"/>
              <a:t>Preguntas y Respuestas</a:t>
            </a:r>
          </a:p>
        </p:txBody>
      </p:sp>
      <p:grpSp>
        <p:nvGrpSpPr>
          <p:cNvPr id="21" name="Group 20">
            <a:extLst>
              <a:ext uri="{FF2B5EF4-FFF2-40B4-BE49-F238E27FC236}">
                <a16:creationId xmlns:a16="http://schemas.microsoft.com/office/drawing/2014/main" id="{9A55D07D-A71E-E968-A5CD-2328150D8737}"/>
              </a:ext>
            </a:extLst>
          </p:cNvPr>
          <p:cNvGrpSpPr/>
          <p:nvPr/>
        </p:nvGrpSpPr>
        <p:grpSpPr>
          <a:xfrm>
            <a:off x="5714299" y="3291893"/>
            <a:ext cx="848295" cy="861774"/>
            <a:chOff x="453012" y="2402895"/>
            <a:chExt cx="848295" cy="861774"/>
          </a:xfrm>
        </p:grpSpPr>
        <p:sp>
          <p:nvSpPr>
            <p:cNvPr id="22" name="Oval 21">
              <a:extLst>
                <a:ext uri="{FF2B5EF4-FFF2-40B4-BE49-F238E27FC236}">
                  <a16:creationId xmlns:a16="http://schemas.microsoft.com/office/drawing/2014/main" id="{834DC4CC-6B2F-5A81-AD99-BEB38C9A6E63}"/>
                </a:ext>
              </a:extLst>
            </p:cNvPr>
            <p:cNvSpPr/>
            <p:nvPr/>
          </p:nvSpPr>
          <p:spPr>
            <a:xfrm>
              <a:off x="453012" y="2439057"/>
              <a:ext cx="848295" cy="823503"/>
            </a:xfrm>
            <a:prstGeom prst="ellipse">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B7D786B4-E7CD-4EA9-E7DE-328F32C06120}"/>
                </a:ext>
              </a:extLst>
            </p:cNvPr>
            <p:cNvSpPr txBox="1"/>
            <p:nvPr/>
          </p:nvSpPr>
          <p:spPr>
            <a:xfrm>
              <a:off x="527467" y="2402895"/>
              <a:ext cx="7112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5</a:t>
              </a:r>
            </a:p>
          </p:txBody>
        </p:sp>
      </p:grpSp>
      <p:sp>
        <p:nvSpPr>
          <p:cNvPr id="24" name="TextBox 23">
            <a:extLst>
              <a:ext uri="{FF2B5EF4-FFF2-40B4-BE49-F238E27FC236}">
                <a16:creationId xmlns:a16="http://schemas.microsoft.com/office/drawing/2014/main" id="{69CC5524-8F5F-934F-A0D3-9E762B857A02}"/>
              </a:ext>
            </a:extLst>
          </p:cNvPr>
          <p:cNvSpPr txBox="1"/>
          <p:nvPr/>
        </p:nvSpPr>
        <p:spPr>
          <a:xfrm>
            <a:off x="6928698" y="4603935"/>
            <a:ext cx="4469429" cy="369332"/>
          </a:xfrm>
          <a:prstGeom prst="rect">
            <a:avLst/>
          </a:prstGeom>
          <a:noFill/>
        </p:spPr>
        <p:txBody>
          <a:bodyPr wrap="square" rtlCol="0">
            <a:spAutoFit/>
          </a:bodyPr>
          <a:lstStyle/>
          <a:p>
            <a:r>
              <a:rPr lang="es-CO" dirty="0"/>
              <a:t>¿Cómo crear Cambios?</a:t>
            </a:r>
          </a:p>
        </p:txBody>
      </p:sp>
      <p:grpSp>
        <p:nvGrpSpPr>
          <p:cNvPr id="26" name="Group 25">
            <a:extLst>
              <a:ext uri="{FF2B5EF4-FFF2-40B4-BE49-F238E27FC236}">
                <a16:creationId xmlns:a16="http://schemas.microsoft.com/office/drawing/2014/main" id="{F52CF5B6-6C8F-E760-237B-95B59A78CC24}"/>
              </a:ext>
            </a:extLst>
          </p:cNvPr>
          <p:cNvGrpSpPr/>
          <p:nvPr/>
        </p:nvGrpSpPr>
        <p:grpSpPr>
          <a:xfrm>
            <a:off x="5758889" y="2196226"/>
            <a:ext cx="848295" cy="861774"/>
            <a:chOff x="534388" y="3222980"/>
            <a:chExt cx="848295" cy="861774"/>
          </a:xfrm>
        </p:grpSpPr>
        <p:sp>
          <p:nvSpPr>
            <p:cNvPr id="27" name="Oval 26">
              <a:extLst>
                <a:ext uri="{FF2B5EF4-FFF2-40B4-BE49-F238E27FC236}">
                  <a16:creationId xmlns:a16="http://schemas.microsoft.com/office/drawing/2014/main" id="{55A53FB5-A156-1B1F-9727-A0177F90B400}"/>
                </a:ext>
              </a:extLst>
            </p:cNvPr>
            <p:cNvSpPr/>
            <p:nvPr/>
          </p:nvSpPr>
          <p:spPr>
            <a:xfrm>
              <a:off x="534388" y="3259142"/>
              <a:ext cx="848295" cy="823503"/>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30C596EC-4B40-94A8-F6B8-B9312D648B31}"/>
                </a:ext>
              </a:extLst>
            </p:cNvPr>
            <p:cNvSpPr txBox="1"/>
            <p:nvPr/>
          </p:nvSpPr>
          <p:spPr>
            <a:xfrm>
              <a:off x="584328" y="3222980"/>
              <a:ext cx="7112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4</a:t>
              </a:r>
            </a:p>
          </p:txBody>
        </p:sp>
      </p:grpSp>
      <p:sp>
        <p:nvSpPr>
          <p:cNvPr id="29" name="TextBox 28">
            <a:extLst>
              <a:ext uri="{FF2B5EF4-FFF2-40B4-BE49-F238E27FC236}">
                <a16:creationId xmlns:a16="http://schemas.microsoft.com/office/drawing/2014/main" id="{0A393FC7-A949-802A-E197-6A50866FAB46}"/>
              </a:ext>
            </a:extLst>
          </p:cNvPr>
          <p:cNvSpPr txBox="1"/>
          <p:nvPr/>
        </p:nvSpPr>
        <p:spPr>
          <a:xfrm>
            <a:off x="7069946" y="2421154"/>
            <a:ext cx="3913443" cy="369332"/>
          </a:xfrm>
          <a:prstGeom prst="rect">
            <a:avLst/>
          </a:prstGeom>
          <a:noFill/>
        </p:spPr>
        <p:txBody>
          <a:bodyPr wrap="square" rtlCol="0">
            <a:spAutoFit/>
          </a:bodyPr>
          <a:lstStyle/>
          <a:p>
            <a:r>
              <a:rPr lang="es-CO" dirty="0"/>
              <a:t>¿Cómo crear Solicitud Cambio?</a:t>
            </a:r>
          </a:p>
        </p:txBody>
      </p:sp>
      <p:sp>
        <p:nvSpPr>
          <p:cNvPr id="30" name="TextBox 29">
            <a:extLst>
              <a:ext uri="{FF2B5EF4-FFF2-40B4-BE49-F238E27FC236}">
                <a16:creationId xmlns:a16="http://schemas.microsoft.com/office/drawing/2014/main" id="{46274818-B5FC-72B6-D20B-C4FBB71F88B8}"/>
              </a:ext>
            </a:extLst>
          </p:cNvPr>
          <p:cNvSpPr txBox="1"/>
          <p:nvPr/>
        </p:nvSpPr>
        <p:spPr>
          <a:xfrm>
            <a:off x="6928698" y="3525078"/>
            <a:ext cx="4469429" cy="369332"/>
          </a:xfrm>
          <a:prstGeom prst="rect">
            <a:avLst/>
          </a:prstGeom>
          <a:noFill/>
        </p:spPr>
        <p:txBody>
          <a:bodyPr wrap="square" rtlCol="0">
            <a:spAutoFit/>
          </a:bodyPr>
          <a:lstStyle/>
          <a:p>
            <a:r>
              <a:rPr lang="es-CO" dirty="0"/>
              <a:t>Tipos de Cambios</a:t>
            </a:r>
          </a:p>
        </p:txBody>
      </p:sp>
    </p:spTree>
    <p:extLst>
      <p:ext uri="{BB962C8B-B14F-4D97-AF65-F5344CB8AC3E}">
        <p14:creationId xmlns:p14="http://schemas.microsoft.com/office/powerpoint/2010/main" val="2156689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BD09CC6D-4CCB-614A-0C45-CD09AAEAFD31}"/>
              </a:ext>
            </a:extLst>
          </p:cNvPr>
          <p:cNvSpPr txBox="1"/>
          <p:nvPr/>
        </p:nvSpPr>
        <p:spPr>
          <a:xfrm>
            <a:off x="832104" y="5074920"/>
            <a:ext cx="10899648" cy="1421928"/>
          </a:xfrm>
          <a:prstGeom prst="rect">
            <a:avLst/>
          </a:prstGeom>
          <a:noFill/>
        </p:spPr>
        <p:txBody>
          <a:bodyPr wrap="square">
            <a:spAutoFit/>
          </a:bodyPr>
          <a:lstStyle/>
          <a:p>
            <a:pPr algn="ctr">
              <a:lnSpc>
                <a:spcPct val="90000"/>
              </a:lnSpc>
              <a:spcBef>
                <a:spcPct val="0"/>
              </a:spcBef>
            </a:pPr>
            <a:r>
              <a:rPr lang="en-US" sz="4800" dirty="0">
                <a:solidFill>
                  <a:srgbClr val="7DD227"/>
                </a:solidFill>
                <a:latin typeface="Arial Rounded MT Bold" panose="020F0704030504030204" pitchFamily="34" charset="0"/>
                <a:ea typeface="+mj-ea"/>
                <a:cs typeface="+mj-cs"/>
              </a:rPr>
              <a:t>DUDAS, PREGUNTAS, SUGERENCIAS</a:t>
            </a:r>
            <a:endParaRPr lang="es-CO" sz="4800" dirty="0">
              <a:solidFill>
                <a:srgbClr val="7DD227"/>
              </a:solidFill>
              <a:latin typeface="Arial Rounded MT Bold" panose="020F0704030504030204" pitchFamily="34" charset="0"/>
              <a:ea typeface="+mj-ea"/>
              <a:cs typeface="+mj-cs"/>
            </a:endParaRPr>
          </a:p>
        </p:txBody>
      </p:sp>
      <p:pic>
        <p:nvPicPr>
          <p:cNvPr id="4" name="Graphic 3" descr="Brain in head outline">
            <a:extLst>
              <a:ext uri="{FF2B5EF4-FFF2-40B4-BE49-F238E27FC236}">
                <a16:creationId xmlns:a16="http://schemas.microsoft.com/office/drawing/2014/main" id="{574B4120-35C5-C9D1-B15A-5C6C146E5B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5116" y="1164657"/>
            <a:ext cx="3910263" cy="3910263"/>
          </a:xfrm>
          <a:prstGeom prst="rect">
            <a:avLst/>
          </a:prstGeom>
        </p:spPr>
      </p:pic>
    </p:spTree>
    <p:extLst>
      <p:ext uri="{BB962C8B-B14F-4D97-AF65-F5344CB8AC3E}">
        <p14:creationId xmlns:p14="http://schemas.microsoft.com/office/powerpoint/2010/main" val="2724679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02834EED-402B-5CBD-7FEF-87F67CFD143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itle 1">
            <a:extLst>
              <a:ext uri="{FF2B5EF4-FFF2-40B4-BE49-F238E27FC236}">
                <a16:creationId xmlns:a16="http://schemas.microsoft.com/office/drawing/2014/main" id="{281E32C9-EEAE-FF43-1742-B04C1F797CA9}"/>
              </a:ext>
            </a:extLst>
          </p:cNvPr>
          <p:cNvSpPr txBox="1">
            <a:spLocks/>
          </p:cNvSpPr>
          <p:nvPr/>
        </p:nvSpPr>
        <p:spPr>
          <a:xfrm>
            <a:off x="7052435" y="6092554"/>
            <a:ext cx="4726526" cy="4212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s-CO" sz="2500" i="1" dirty="0">
                <a:solidFill>
                  <a:schemeClr val="bg1"/>
                </a:solidFill>
                <a:latin typeface="+mn-lt"/>
              </a:rPr>
              <a:t>- Juntos lo hacemos posible -</a:t>
            </a:r>
            <a:endParaRPr kumimoji="0" lang="en-US" sz="2500" i="1" u="none" strike="noStrike" kern="1200" cap="none" spc="0" normalizeH="0" baseline="0" noProof="0" dirty="0">
              <a:ln>
                <a:noFill/>
              </a:ln>
              <a:solidFill>
                <a:schemeClr val="bg1"/>
              </a:solidFill>
              <a:effectLst/>
              <a:uLnTx/>
              <a:uFillTx/>
              <a:latin typeface="+mn-lt"/>
              <a:ea typeface="+mj-ea"/>
              <a:cs typeface="+mj-cs"/>
            </a:endParaRPr>
          </a:p>
        </p:txBody>
      </p:sp>
      <p:pic>
        <p:nvPicPr>
          <p:cNvPr id="16" name="Graphic 15">
            <a:extLst>
              <a:ext uri="{FF2B5EF4-FFF2-40B4-BE49-F238E27FC236}">
                <a16:creationId xmlns:a16="http://schemas.microsoft.com/office/drawing/2014/main" id="{6966786E-AFD2-6526-E342-F98E80E92A8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481861" y="6120368"/>
            <a:ext cx="1177021" cy="767842"/>
          </a:xfrm>
          <a:prstGeom prst="rect">
            <a:avLst/>
          </a:prstGeom>
        </p:spPr>
      </p:pic>
      <p:sp>
        <p:nvSpPr>
          <p:cNvPr id="17" name="Title 1">
            <a:extLst>
              <a:ext uri="{FF2B5EF4-FFF2-40B4-BE49-F238E27FC236}">
                <a16:creationId xmlns:a16="http://schemas.microsoft.com/office/drawing/2014/main" id="{CE25FCD9-5E4E-5045-2D5F-3C4D2E2E4A56}"/>
              </a:ext>
            </a:extLst>
          </p:cNvPr>
          <p:cNvSpPr txBox="1">
            <a:spLocks/>
          </p:cNvSpPr>
          <p:nvPr/>
        </p:nvSpPr>
        <p:spPr>
          <a:xfrm>
            <a:off x="764400" y="1030497"/>
            <a:ext cx="5057948" cy="4863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000" dirty="0">
                <a:solidFill>
                  <a:schemeClr val="bg1"/>
                </a:solidFill>
                <a:effectLst>
                  <a:outerShdw blurRad="38100" dist="38100" dir="2700000" algn="tl">
                    <a:srgbClr val="000000">
                      <a:alpha val="43137"/>
                    </a:srgbClr>
                  </a:outerShdw>
                </a:effectLst>
                <a:latin typeface="Arial Rounded MT Bold" panose="020F0704030504030204" pitchFamily="34" charset="0"/>
              </a:rPr>
              <a:t>Proyecto SAPHIRO</a:t>
            </a:r>
            <a:endParaRPr lang="en-US" sz="20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18" name="Title 1">
            <a:extLst>
              <a:ext uri="{FF2B5EF4-FFF2-40B4-BE49-F238E27FC236}">
                <a16:creationId xmlns:a16="http://schemas.microsoft.com/office/drawing/2014/main" id="{48FD32CF-84D6-B2A6-9B90-6EFE50B1B936}"/>
              </a:ext>
            </a:extLst>
          </p:cNvPr>
          <p:cNvSpPr txBox="1">
            <a:spLocks/>
          </p:cNvSpPr>
          <p:nvPr/>
        </p:nvSpPr>
        <p:spPr>
          <a:xfrm>
            <a:off x="677315" y="384298"/>
            <a:ext cx="5057948" cy="6820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a:solidFill>
                  <a:schemeClr val="bg1"/>
                </a:solidFill>
                <a:effectLst>
                  <a:outerShdw blurRad="38100" dist="38100" dir="2700000" algn="tl">
                    <a:srgbClr val="000000">
                      <a:alpha val="43137"/>
                    </a:srgbClr>
                  </a:outerShdw>
                </a:effectLst>
                <a:latin typeface="Arial Rounded MT Bold" panose="020F0704030504030204" pitchFamily="34" charset="0"/>
              </a:rPr>
              <a:t>¡Gracias!</a:t>
            </a:r>
            <a:endParaRPr lang="en-US"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42683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72E51-2881-6C97-A174-EF36763A2873}"/>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79391FC-473F-7AFB-712F-515FC78FA7F3}"/>
              </a:ext>
            </a:extLst>
          </p:cNvPr>
          <p:cNvGrpSpPr/>
          <p:nvPr/>
        </p:nvGrpSpPr>
        <p:grpSpPr>
          <a:xfrm>
            <a:off x="250175" y="331428"/>
            <a:ext cx="5284706" cy="1304342"/>
            <a:chOff x="202341" y="329019"/>
            <a:chExt cx="5284706" cy="1304342"/>
          </a:xfrm>
        </p:grpSpPr>
        <p:sp>
          <p:nvSpPr>
            <p:cNvPr id="10" name="Rectangle: Rounded Corners 9">
              <a:extLst>
                <a:ext uri="{FF2B5EF4-FFF2-40B4-BE49-F238E27FC236}">
                  <a16:creationId xmlns:a16="http://schemas.microsoft.com/office/drawing/2014/main" id="{37140250-C83D-77A5-784D-324C841126B2}"/>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5D903EF-B772-D0FD-A818-EE048075D8B4}"/>
                </a:ext>
              </a:extLst>
            </p:cNvPr>
            <p:cNvSpPr txBox="1"/>
            <p:nvPr/>
          </p:nvSpPr>
          <p:spPr>
            <a:xfrm>
              <a:off x="1563793" y="766304"/>
              <a:ext cx="3923254" cy="523220"/>
            </a:xfrm>
            <a:prstGeom prst="rect">
              <a:avLst/>
            </a:prstGeom>
            <a:noFill/>
          </p:spPr>
          <p:txBody>
            <a:bodyPr wrap="square" rtlCol="0">
              <a:spAutoFit/>
            </a:bodyPr>
            <a:lstStyle/>
            <a:p>
              <a:pPr>
                <a:defRPr/>
              </a:pPr>
              <a:r>
                <a:rPr lang="es-CO" sz="2800" dirty="0">
                  <a:solidFill>
                    <a:schemeClr val="bg1"/>
                  </a:solidFill>
                </a:rPr>
                <a:t>¿Qué es SAP ChaRM?</a:t>
              </a:r>
            </a:p>
          </p:txBody>
        </p:sp>
        <p:grpSp>
          <p:nvGrpSpPr>
            <p:cNvPr id="45" name="Group 44">
              <a:extLst>
                <a:ext uri="{FF2B5EF4-FFF2-40B4-BE49-F238E27FC236}">
                  <a16:creationId xmlns:a16="http://schemas.microsoft.com/office/drawing/2014/main" id="{DF049FA3-DDB8-2369-EB68-C72E022F6410}"/>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30CF993A-8F27-199D-F653-7A36FDAEF1A5}"/>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DE5E0417-CF11-5539-EA35-C627F3BBE7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DE9FC0BE-7DA2-3E0B-CA61-AE199E54F3FD}"/>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94FF4EA0-DFAB-0045-5E47-B637CBCED619}"/>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7CB7ABDA-B3C8-AEA6-AD7D-3F6D1081805E}"/>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ACAE3FA7-DE83-6049-76EB-3F2E1ED39FD4}"/>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ED8E8D1A-DEF6-F566-1069-D21C4FDC5471}"/>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21D548B9-1C1E-7FC5-B352-4F85181D4AA1}"/>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47" name="TextBox 46">
            <a:extLst>
              <a:ext uri="{FF2B5EF4-FFF2-40B4-BE49-F238E27FC236}">
                <a16:creationId xmlns:a16="http://schemas.microsoft.com/office/drawing/2014/main" id="{BB607EDB-5B04-89FC-CB81-DFCA56A0A245}"/>
              </a:ext>
            </a:extLst>
          </p:cNvPr>
          <p:cNvSpPr txBox="1"/>
          <p:nvPr/>
        </p:nvSpPr>
        <p:spPr>
          <a:xfrm>
            <a:off x="609613" y="5564963"/>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5" name="TextBox 4">
            <a:extLst>
              <a:ext uri="{FF2B5EF4-FFF2-40B4-BE49-F238E27FC236}">
                <a16:creationId xmlns:a16="http://schemas.microsoft.com/office/drawing/2014/main" id="{2BF45C89-A9B9-D6E0-225D-503688C319A7}"/>
              </a:ext>
            </a:extLst>
          </p:cNvPr>
          <p:cNvSpPr txBox="1"/>
          <p:nvPr/>
        </p:nvSpPr>
        <p:spPr>
          <a:xfrm>
            <a:off x="4139826" y="2052341"/>
            <a:ext cx="7239117" cy="3046988"/>
          </a:xfrm>
          <a:prstGeom prst="rect">
            <a:avLst/>
          </a:prstGeom>
          <a:noFill/>
        </p:spPr>
        <p:txBody>
          <a:bodyPr wrap="square">
            <a:spAutoFit/>
          </a:bodyPr>
          <a:lstStyle/>
          <a:p>
            <a:pPr algn="just"/>
            <a:r>
              <a:rPr lang="es-CO" sz="1600" dirty="0"/>
              <a:t>Herramienta para gestionar los cambios en el entorno del sistema de forma estructurada, auditable y controlada. Coordina todo el ciclo de vida del cambio, desde la solicitud hasta la implementación, para garantizar que los cambios no entren en conflicto, reducir el tiempo de inactividad, mantener la calidad y asegurar la transparencia y trazabilidad del proceso dentro de sistemas SAP y no SAP.</a:t>
            </a:r>
          </a:p>
          <a:p>
            <a:pPr algn="just"/>
            <a:endParaRPr lang="es-CO" sz="1600" dirty="0"/>
          </a:p>
          <a:p>
            <a:pPr algn="just"/>
            <a:r>
              <a:rPr lang="es-CO" sz="1600" dirty="0" err="1"/>
              <a:t>Charm</a:t>
            </a:r>
            <a:r>
              <a:rPr lang="es-CO" sz="1600" dirty="0"/>
              <a:t>(Change </a:t>
            </a:r>
            <a:r>
              <a:rPr lang="es-CO" sz="1600" dirty="0" err="1"/>
              <a:t>Request</a:t>
            </a:r>
            <a:r>
              <a:rPr lang="es-CO" sz="1600" dirty="0"/>
              <a:t> Management) cuenta con un conjunto de flujos de trabajo y procesos que cumplen con la recomendación proporcionadas por ITIL.</a:t>
            </a:r>
          </a:p>
          <a:p>
            <a:pPr algn="just"/>
            <a:endParaRPr lang="es-CO" sz="1600" dirty="0"/>
          </a:p>
          <a:p>
            <a:pPr algn="just"/>
            <a:r>
              <a:rPr lang="es-CO" sz="1600" dirty="0"/>
              <a:t>Ventajas: Minimizar costos de proyectos y T.I., reducción de riesgos de corrección, mayor mantenimiento y eficiencia del proyecto, mantenimiento eficiente de los desarrollos, transparencia y documentación del proceso de cambio.</a:t>
            </a:r>
          </a:p>
        </p:txBody>
      </p:sp>
      <p:pic>
        <p:nvPicPr>
          <p:cNvPr id="7" name="Picture 6">
            <a:extLst>
              <a:ext uri="{FF2B5EF4-FFF2-40B4-BE49-F238E27FC236}">
                <a16:creationId xmlns:a16="http://schemas.microsoft.com/office/drawing/2014/main" id="{6577DADF-0A47-24D1-6DE3-6FECB0272DA9}"/>
              </a:ext>
            </a:extLst>
          </p:cNvPr>
          <p:cNvPicPr>
            <a:picLocks noChangeAspect="1"/>
          </p:cNvPicPr>
          <p:nvPr/>
        </p:nvPicPr>
        <p:blipFill>
          <a:blip r:embed="rId7">
            <a:duotone>
              <a:schemeClr val="accent6">
                <a:shade val="45000"/>
                <a:satMod val="135000"/>
              </a:schemeClr>
              <a:prstClr val="white"/>
            </a:duotone>
          </a:blip>
          <a:srcRect r="45094"/>
          <a:stretch>
            <a:fillRect/>
          </a:stretch>
        </p:blipFill>
        <p:spPr>
          <a:xfrm>
            <a:off x="1005561" y="2237007"/>
            <a:ext cx="2709278" cy="2862322"/>
          </a:xfrm>
          <a:prstGeom prst="rect">
            <a:avLst/>
          </a:prstGeom>
        </p:spPr>
      </p:pic>
      <p:pic>
        <p:nvPicPr>
          <p:cNvPr id="3" name="Graphic 2" descr="Call center outline">
            <a:extLst>
              <a:ext uri="{FF2B5EF4-FFF2-40B4-BE49-F238E27FC236}">
                <a16:creationId xmlns:a16="http://schemas.microsoft.com/office/drawing/2014/main" id="{A71F29A0-25BB-EDDF-56F6-58D88EE006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84376" y="3973228"/>
            <a:ext cx="1545237" cy="1545237"/>
          </a:xfrm>
          <a:prstGeom prst="rect">
            <a:avLst/>
          </a:prstGeom>
        </p:spPr>
      </p:pic>
      <p:sp>
        <p:nvSpPr>
          <p:cNvPr id="2" name="TextBox 4">
            <a:extLst>
              <a:ext uri="{FF2B5EF4-FFF2-40B4-BE49-F238E27FC236}">
                <a16:creationId xmlns:a16="http://schemas.microsoft.com/office/drawing/2014/main" id="{93AB9EDE-BB81-20FE-785F-BD757F1E3EC1}"/>
              </a:ext>
            </a:extLst>
          </p:cNvPr>
          <p:cNvSpPr txBox="1"/>
          <p:nvPr/>
        </p:nvSpPr>
        <p:spPr>
          <a:xfrm>
            <a:off x="4131452" y="5207007"/>
            <a:ext cx="7239117" cy="830997"/>
          </a:xfrm>
          <a:prstGeom prst="rect">
            <a:avLst/>
          </a:prstGeom>
          <a:noFill/>
        </p:spPr>
        <p:txBody>
          <a:bodyPr wrap="square">
            <a:spAutoFit/>
          </a:bodyPr>
          <a:lstStyle/>
          <a:p>
            <a:pPr algn="just"/>
            <a:r>
              <a:rPr lang="es-CO" sz="1600" dirty="0">
                <a:solidFill>
                  <a:srgbClr val="00B050"/>
                </a:solidFill>
              </a:rPr>
              <a:t>ITIL (C</a:t>
            </a:r>
            <a:r>
              <a:rPr lang="es-ES" sz="1600" dirty="0" err="1">
                <a:solidFill>
                  <a:srgbClr val="00B050"/>
                </a:solidFill>
              </a:rPr>
              <a:t>onjunto</a:t>
            </a:r>
            <a:r>
              <a:rPr lang="es-ES" sz="1600" dirty="0">
                <a:solidFill>
                  <a:srgbClr val="00B050"/>
                </a:solidFill>
              </a:rPr>
              <a:t> de buenas prácticas para la gestión de servicios de TI, se enfoca en la gestión del ciclo de vida del servicio: diseño, transición, operación y mejora continua).</a:t>
            </a:r>
          </a:p>
        </p:txBody>
      </p:sp>
    </p:spTree>
    <p:extLst>
      <p:ext uri="{BB962C8B-B14F-4D97-AF65-F5344CB8AC3E}">
        <p14:creationId xmlns:p14="http://schemas.microsoft.com/office/powerpoint/2010/main" val="181463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B7573-CA65-576C-D720-1E698BA5F3A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391AA3C-6FA8-7320-1D9A-C140D747D08D}"/>
              </a:ext>
            </a:extLst>
          </p:cNvPr>
          <p:cNvGrpSpPr/>
          <p:nvPr/>
        </p:nvGrpSpPr>
        <p:grpSpPr>
          <a:xfrm>
            <a:off x="250175" y="331428"/>
            <a:ext cx="5325872" cy="1304342"/>
            <a:chOff x="202341" y="329019"/>
            <a:chExt cx="5325872" cy="1304342"/>
          </a:xfrm>
        </p:grpSpPr>
        <p:sp>
          <p:nvSpPr>
            <p:cNvPr id="10" name="Rectangle: Rounded Corners 9">
              <a:extLst>
                <a:ext uri="{FF2B5EF4-FFF2-40B4-BE49-F238E27FC236}">
                  <a16:creationId xmlns:a16="http://schemas.microsoft.com/office/drawing/2014/main" id="{7D65FBA3-A38E-89DA-87CC-12452A36F3FB}"/>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91C8096-60D1-85BC-D80D-68FD2616C33F}"/>
                </a:ext>
              </a:extLst>
            </p:cNvPr>
            <p:cNvSpPr txBox="1"/>
            <p:nvPr/>
          </p:nvSpPr>
          <p:spPr>
            <a:xfrm>
              <a:off x="1604959" y="641943"/>
              <a:ext cx="39232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Rounded MT Bold" panose="020F0704030504030204" pitchFamily="34" charset="0"/>
                </a:rPr>
                <a:t>Roles</a:t>
              </a:r>
              <a:endParaRPr kumimoji="0" lang="en-US" sz="4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grpSp>
          <p:nvGrpSpPr>
            <p:cNvPr id="45" name="Group 44">
              <a:extLst>
                <a:ext uri="{FF2B5EF4-FFF2-40B4-BE49-F238E27FC236}">
                  <a16:creationId xmlns:a16="http://schemas.microsoft.com/office/drawing/2014/main" id="{68A0A857-E074-9E09-A73A-AD8777AEAA12}"/>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E3F5431E-5DB0-D7B7-91F6-394D513A39F9}"/>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89B44E2D-5741-A1F0-1B8A-B67D682A69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2C9F0FBB-3D93-1B2A-6CB6-997A390643E6}"/>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A885DA52-36CF-F86E-2E0B-9CC3772D431D}"/>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E2077326-2670-494F-58F1-A7FF890A6883}"/>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302E82C2-1F4A-6859-8BC4-BCF1B731685E}"/>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8BE99254-9D6F-9246-959A-552E51DD8AC2}"/>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E6F31BBA-D320-7310-F4EE-89F971F8E74E}"/>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47" name="TextBox 46">
            <a:extLst>
              <a:ext uri="{FF2B5EF4-FFF2-40B4-BE49-F238E27FC236}">
                <a16:creationId xmlns:a16="http://schemas.microsoft.com/office/drawing/2014/main" id="{B32C1C45-442C-6881-B19D-3E4CA0801F93}"/>
              </a:ext>
            </a:extLst>
          </p:cNvPr>
          <p:cNvSpPr txBox="1"/>
          <p:nvPr/>
        </p:nvSpPr>
        <p:spPr>
          <a:xfrm>
            <a:off x="609613" y="5564963"/>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2" name="TextBox 1">
            <a:extLst>
              <a:ext uri="{FF2B5EF4-FFF2-40B4-BE49-F238E27FC236}">
                <a16:creationId xmlns:a16="http://schemas.microsoft.com/office/drawing/2014/main" id="{4E3FADFC-F39D-A658-8A5A-E9B008A9839C}"/>
              </a:ext>
            </a:extLst>
          </p:cNvPr>
          <p:cNvSpPr txBox="1"/>
          <p:nvPr/>
        </p:nvSpPr>
        <p:spPr>
          <a:xfrm>
            <a:off x="2128471" y="1358353"/>
            <a:ext cx="9719361" cy="4801314"/>
          </a:xfrm>
          <a:prstGeom prst="rect">
            <a:avLst/>
          </a:prstGeom>
          <a:noFill/>
        </p:spPr>
        <p:txBody>
          <a:bodyPr wrap="square" rtlCol="0">
            <a:spAutoFit/>
          </a:bodyPr>
          <a:lstStyle/>
          <a:p>
            <a:pPr algn="just"/>
            <a:r>
              <a:rPr lang="es-CO" b="1" u="sng" dirty="0"/>
              <a:t>Gestor de Cambio </a:t>
            </a:r>
            <a:r>
              <a:rPr lang="es-ES" dirty="0"/>
              <a:t>Es un analista considerado “Procesador” del equipo S&amp;O (probablemente el mismo quien analizó la solicitud del usuario final), quien asume el rol definido en SOLMAN </a:t>
            </a:r>
            <a:r>
              <a:rPr lang="es-ES" dirty="0" err="1"/>
              <a:t>Charm</a:t>
            </a:r>
            <a:r>
              <a:rPr lang="es-ES" dirty="0"/>
              <a:t> para crear, documentar y gestionar las solicitudes de cambio.</a:t>
            </a:r>
          </a:p>
          <a:p>
            <a:pPr algn="just"/>
            <a:endParaRPr lang="es-CO" dirty="0"/>
          </a:p>
          <a:p>
            <a:pPr algn="just"/>
            <a:r>
              <a:rPr lang="es-CO" b="1" u="sng" dirty="0"/>
              <a:t>Aprobador</a:t>
            </a:r>
            <a:r>
              <a:rPr lang="es-CO" dirty="0"/>
              <a:t> Se encarga </a:t>
            </a:r>
            <a:r>
              <a:rPr lang="es-CO"/>
              <a:t>de autorizar </a:t>
            </a:r>
            <a:r>
              <a:rPr lang="es-CO" dirty="0"/>
              <a:t>o rechazar una solicitud de cambio de acuerdo a documentación adjuntada.</a:t>
            </a:r>
          </a:p>
          <a:p>
            <a:pPr algn="just"/>
            <a:endParaRPr lang="es-CO" dirty="0"/>
          </a:p>
          <a:p>
            <a:pPr algn="just"/>
            <a:r>
              <a:rPr lang="es-CO" b="1" u="sng" dirty="0"/>
              <a:t>Equipo desarrollador  </a:t>
            </a:r>
            <a:r>
              <a:rPr lang="es-ES" dirty="0"/>
              <a:t>Son los profesionales que se encargan de realizar los cambios (configuraciones o Desarrollos) en los productos SAP. </a:t>
            </a:r>
            <a:r>
              <a:rPr lang="es-CO" dirty="0"/>
              <a:t>Pertenecen a un proveedor que es </a:t>
            </a:r>
            <a:r>
              <a:rPr lang="es-CO" dirty="0" err="1"/>
              <a:t>partner</a:t>
            </a:r>
            <a:r>
              <a:rPr lang="es-CO" dirty="0"/>
              <a:t> de SAP de </a:t>
            </a:r>
            <a:r>
              <a:rPr lang="es-ES" dirty="0"/>
              <a:t>Consultoría (funcional, </a:t>
            </a:r>
            <a:r>
              <a:rPr lang="es-ES" dirty="0" err="1"/>
              <a:t>Abap</a:t>
            </a:r>
            <a:r>
              <a:rPr lang="es-ES" dirty="0"/>
              <a:t>, Fiori, Basis, Seguridad, Roles y perfiles, etc.).</a:t>
            </a:r>
            <a:endParaRPr lang="es-CO" dirty="0"/>
          </a:p>
          <a:p>
            <a:pPr algn="just"/>
            <a:endParaRPr lang="es-CO" dirty="0"/>
          </a:p>
          <a:p>
            <a:pPr algn="just"/>
            <a:r>
              <a:rPr lang="es-CO" b="1" u="sng" dirty="0" err="1"/>
              <a:t>Tester</a:t>
            </a:r>
            <a:r>
              <a:rPr lang="es-CO" dirty="0"/>
              <a:t> es la persona que se encarga de realizar las pruebas en el sistema de calidad de SAP, o en los sistemas correspondientes.</a:t>
            </a:r>
          </a:p>
          <a:p>
            <a:pPr algn="just"/>
            <a:endParaRPr lang="es-CO" dirty="0"/>
          </a:p>
          <a:p>
            <a:pPr algn="just"/>
            <a:r>
              <a:rPr lang="es-CO" b="1" u="sng" dirty="0"/>
              <a:t>Operador Basis</a:t>
            </a:r>
            <a:r>
              <a:rPr lang="es-CO" dirty="0"/>
              <a:t> Es la persona encargada de la importación de las órdenes de transporte (OT) al ambiente productivo del sistema SAP y está en la capacidad de reportar el correcto pase a productivo o posibles errores, a los intervinientes de cada cambio.</a:t>
            </a:r>
          </a:p>
        </p:txBody>
      </p:sp>
      <p:pic>
        <p:nvPicPr>
          <p:cNvPr id="5" name="Graphic 4" descr="Male profile outline">
            <a:extLst>
              <a:ext uri="{FF2B5EF4-FFF2-40B4-BE49-F238E27FC236}">
                <a16:creationId xmlns:a16="http://schemas.microsoft.com/office/drawing/2014/main" id="{1CAA5FC2-256A-9AE2-8EF0-B8B30D3BC5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74672" y="4359257"/>
            <a:ext cx="512118" cy="512118"/>
          </a:xfrm>
          <a:prstGeom prst="rect">
            <a:avLst/>
          </a:prstGeom>
        </p:spPr>
      </p:pic>
      <p:pic>
        <p:nvPicPr>
          <p:cNvPr id="8" name="Graphic 7" descr="Office worker female outline">
            <a:extLst>
              <a:ext uri="{FF2B5EF4-FFF2-40B4-BE49-F238E27FC236}">
                <a16:creationId xmlns:a16="http://schemas.microsoft.com/office/drawing/2014/main" id="{DF502B00-D248-0E95-DA46-6250B9AE56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90458" y="1587595"/>
            <a:ext cx="496332" cy="496332"/>
          </a:xfrm>
          <a:prstGeom prst="rect">
            <a:avLst/>
          </a:prstGeom>
        </p:spPr>
      </p:pic>
      <p:pic>
        <p:nvPicPr>
          <p:cNvPr id="12" name="Graphic 11" descr="Office worker male outline">
            <a:extLst>
              <a:ext uri="{FF2B5EF4-FFF2-40B4-BE49-F238E27FC236}">
                <a16:creationId xmlns:a16="http://schemas.microsoft.com/office/drawing/2014/main" id="{E4F8EE01-FB18-7FE8-D330-DCBB63E295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54575" y="2602572"/>
            <a:ext cx="532215" cy="532215"/>
          </a:xfrm>
          <a:prstGeom prst="rect">
            <a:avLst/>
          </a:prstGeom>
        </p:spPr>
      </p:pic>
      <p:pic>
        <p:nvPicPr>
          <p:cNvPr id="14" name="Graphic 13" descr="Programmer male outline">
            <a:extLst>
              <a:ext uri="{FF2B5EF4-FFF2-40B4-BE49-F238E27FC236}">
                <a16:creationId xmlns:a16="http://schemas.microsoft.com/office/drawing/2014/main" id="{08DF2D84-604C-9894-FC52-BFD4B5F21B3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68978" y="3440672"/>
            <a:ext cx="539291" cy="539291"/>
          </a:xfrm>
          <a:prstGeom prst="rect">
            <a:avLst/>
          </a:prstGeom>
        </p:spPr>
      </p:pic>
      <p:pic>
        <p:nvPicPr>
          <p:cNvPr id="16" name="Graphic 15" descr="School boy outline">
            <a:extLst>
              <a:ext uri="{FF2B5EF4-FFF2-40B4-BE49-F238E27FC236}">
                <a16:creationId xmlns:a16="http://schemas.microsoft.com/office/drawing/2014/main" id="{11E16A3E-566D-306A-7665-A0FE8EE6985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90458" y="5187662"/>
            <a:ext cx="512118" cy="512118"/>
          </a:xfrm>
          <a:prstGeom prst="rect">
            <a:avLst/>
          </a:prstGeom>
        </p:spPr>
      </p:pic>
    </p:spTree>
    <p:extLst>
      <p:ext uri="{BB962C8B-B14F-4D97-AF65-F5344CB8AC3E}">
        <p14:creationId xmlns:p14="http://schemas.microsoft.com/office/powerpoint/2010/main" val="373432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422C5-21A7-2AB4-F8D4-D77E406C99B2}"/>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64D209B7-B562-906D-4F13-4557455BD49E}"/>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41F4EFEC-AB77-13D7-2D58-0959AB52CAA5}"/>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22031963-AB3F-2A88-71F5-52EF7FE9F65F}"/>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65BAE415-CA2C-83E1-01C5-73BCBACE523C}"/>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EB8D5282-7BD3-CC14-7751-32DF3030897C}"/>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0D8BDA50-B581-C7B7-1495-3CDC47F117E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pic>
        <p:nvPicPr>
          <p:cNvPr id="12" name="Imagen 11">
            <a:extLst>
              <a:ext uri="{FF2B5EF4-FFF2-40B4-BE49-F238E27FC236}">
                <a16:creationId xmlns:a16="http://schemas.microsoft.com/office/drawing/2014/main" id="{3A9B21F8-F4AE-2D55-3E96-0EA5BACC518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rcRect t="1350"/>
          <a:stretch/>
        </p:blipFill>
        <p:spPr>
          <a:xfrm>
            <a:off x="3362859" y="1282850"/>
            <a:ext cx="8369558" cy="5422750"/>
          </a:xfrm>
          <a:prstGeom prst="rect">
            <a:avLst/>
          </a:prstGeom>
          <a:ln>
            <a:no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3250ACE6-EED7-CB86-BEA5-A6DBBA0CB395}"/>
              </a:ext>
            </a:extLst>
          </p:cNvPr>
          <p:cNvGrpSpPr/>
          <p:nvPr/>
        </p:nvGrpSpPr>
        <p:grpSpPr>
          <a:xfrm>
            <a:off x="250175" y="331428"/>
            <a:ext cx="5284706" cy="1304342"/>
            <a:chOff x="202341" y="329019"/>
            <a:chExt cx="5284706" cy="1304342"/>
          </a:xfrm>
        </p:grpSpPr>
        <p:sp>
          <p:nvSpPr>
            <p:cNvPr id="3" name="Rectangle: Rounded Corners 2">
              <a:extLst>
                <a:ext uri="{FF2B5EF4-FFF2-40B4-BE49-F238E27FC236}">
                  <a16:creationId xmlns:a16="http://schemas.microsoft.com/office/drawing/2014/main" id="{99ECA21A-240B-893A-1B4C-57A07691F9CB}"/>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A0EDD3A-6063-FF7F-3A1D-0DE64F56F543}"/>
                </a:ext>
              </a:extLst>
            </p:cNvPr>
            <p:cNvSpPr txBox="1"/>
            <p:nvPr/>
          </p:nvSpPr>
          <p:spPr>
            <a:xfrm>
              <a:off x="1563793" y="843248"/>
              <a:ext cx="3923254" cy="369332"/>
            </a:xfrm>
            <a:prstGeom prst="rect">
              <a:avLst/>
            </a:prstGeom>
            <a:noFill/>
          </p:spPr>
          <p:txBody>
            <a:bodyPr wrap="square" rtlCol="0">
              <a:spAutoFit/>
            </a:bodyPr>
            <a:lstStyle/>
            <a:p>
              <a:pPr>
                <a:defRPr/>
              </a:pPr>
              <a:r>
                <a:rPr lang="es-ES" dirty="0">
                  <a:solidFill>
                    <a:schemeClr val="bg1"/>
                  </a:solidFill>
                </a:rPr>
                <a:t>P</a:t>
              </a:r>
              <a:r>
                <a:rPr lang="es-CO" dirty="0">
                  <a:solidFill>
                    <a:schemeClr val="bg1"/>
                  </a:solidFill>
                </a:rPr>
                <a:t>rocedimiento Comité de Cambios</a:t>
              </a:r>
              <a:endParaRPr lang="es-CO" sz="2800" dirty="0">
                <a:solidFill>
                  <a:schemeClr val="bg1"/>
                </a:solidFill>
              </a:endParaRPr>
            </a:p>
          </p:txBody>
        </p:sp>
        <p:grpSp>
          <p:nvGrpSpPr>
            <p:cNvPr id="5" name="Group 4">
              <a:extLst>
                <a:ext uri="{FF2B5EF4-FFF2-40B4-BE49-F238E27FC236}">
                  <a16:creationId xmlns:a16="http://schemas.microsoft.com/office/drawing/2014/main" id="{3B4B6EBB-0394-F2F5-F01E-4422E05A9FD9}"/>
                </a:ext>
              </a:extLst>
            </p:cNvPr>
            <p:cNvGrpSpPr/>
            <p:nvPr/>
          </p:nvGrpSpPr>
          <p:grpSpPr>
            <a:xfrm>
              <a:off x="202341" y="329019"/>
              <a:ext cx="1361452" cy="1304342"/>
              <a:chOff x="3769102" y="419226"/>
              <a:chExt cx="1361452" cy="1304342"/>
            </a:xfrm>
          </p:grpSpPr>
          <p:sp>
            <p:nvSpPr>
              <p:cNvPr id="7" name="Oval 6">
                <a:extLst>
                  <a:ext uri="{FF2B5EF4-FFF2-40B4-BE49-F238E27FC236}">
                    <a16:creationId xmlns:a16="http://schemas.microsoft.com/office/drawing/2014/main" id="{6DF6C5B2-7CD7-1DDA-FEEF-A63AF007103E}"/>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Checkbox Checked with solid fill">
                <a:extLst>
                  <a:ext uri="{FF2B5EF4-FFF2-40B4-BE49-F238E27FC236}">
                    <a16:creationId xmlns:a16="http://schemas.microsoft.com/office/drawing/2014/main" id="{3E608030-3C79-362A-7484-AEFAF0A156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41322" y="457326"/>
                <a:ext cx="1217012" cy="1217012"/>
              </a:xfrm>
              <a:prstGeom prst="rect">
                <a:avLst/>
              </a:prstGeom>
            </p:spPr>
          </p:pic>
        </p:grpSp>
      </p:grpSp>
      <p:pic>
        <p:nvPicPr>
          <p:cNvPr id="10" name="Graphic 9" descr="Clipboard outline">
            <a:extLst>
              <a:ext uri="{FF2B5EF4-FFF2-40B4-BE49-F238E27FC236}">
                <a16:creationId xmlns:a16="http://schemas.microsoft.com/office/drawing/2014/main" id="{87C8579B-25F8-10EF-39AF-850B1D1FB2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1087" y="3121527"/>
            <a:ext cx="1376815" cy="1376815"/>
          </a:xfrm>
          <a:prstGeom prst="rect">
            <a:avLst/>
          </a:prstGeom>
        </p:spPr>
      </p:pic>
    </p:spTree>
    <p:extLst>
      <p:ext uri="{BB962C8B-B14F-4D97-AF65-F5344CB8AC3E}">
        <p14:creationId xmlns:p14="http://schemas.microsoft.com/office/powerpoint/2010/main" val="288155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C24DA-9EE9-B5E0-CD41-4F8F66BEF833}"/>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B76AFE4-9114-49BA-7A9A-BB5B54AE0C79}"/>
              </a:ext>
            </a:extLst>
          </p:cNvPr>
          <p:cNvGrpSpPr/>
          <p:nvPr/>
        </p:nvGrpSpPr>
        <p:grpSpPr>
          <a:xfrm>
            <a:off x="250175" y="331428"/>
            <a:ext cx="5212486" cy="1304342"/>
            <a:chOff x="202341" y="329019"/>
            <a:chExt cx="5212486" cy="1304342"/>
          </a:xfrm>
        </p:grpSpPr>
        <p:sp>
          <p:nvSpPr>
            <p:cNvPr id="10" name="Rectangle: Rounded Corners 9">
              <a:extLst>
                <a:ext uri="{FF2B5EF4-FFF2-40B4-BE49-F238E27FC236}">
                  <a16:creationId xmlns:a16="http://schemas.microsoft.com/office/drawing/2014/main" id="{AA0ADDF5-1F2A-686E-FDF7-EE7620DA0E99}"/>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72193E2-A727-7C1C-7E88-76F0F309FC26}"/>
                </a:ext>
              </a:extLst>
            </p:cNvPr>
            <p:cNvSpPr txBox="1"/>
            <p:nvPr/>
          </p:nvSpPr>
          <p:spPr>
            <a:xfrm>
              <a:off x="1491573" y="774482"/>
              <a:ext cx="3923254" cy="461665"/>
            </a:xfrm>
            <a:prstGeom prst="rect">
              <a:avLst/>
            </a:prstGeom>
            <a:noFill/>
          </p:spPr>
          <p:txBody>
            <a:bodyPr wrap="square" rtlCol="0">
              <a:spAutoFit/>
            </a:bodyPr>
            <a:lstStyle/>
            <a:p>
              <a:pPr algn="ctr">
                <a:defRPr/>
              </a:pPr>
              <a:r>
                <a:rPr lang="es-CO" sz="2400" dirty="0">
                  <a:solidFill>
                    <a:schemeClr val="bg1"/>
                  </a:solidFill>
                </a:rPr>
                <a:t>Solicitud de Cambio</a:t>
              </a:r>
            </a:p>
          </p:txBody>
        </p:sp>
        <p:grpSp>
          <p:nvGrpSpPr>
            <p:cNvPr id="45" name="Group 44">
              <a:extLst>
                <a:ext uri="{FF2B5EF4-FFF2-40B4-BE49-F238E27FC236}">
                  <a16:creationId xmlns:a16="http://schemas.microsoft.com/office/drawing/2014/main" id="{BB85B020-A2AA-B7F1-E638-1F8F8BDB8781}"/>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D4805388-A3FB-8E04-47A3-61ECD557C734}"/>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2CC235FA-FCC2-F2CB-52F7-40534B0DBB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B5691C90-9C11-5130-D74E-E2184D648BB7}"/>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63E67CCC-02AA-4681-BAC4-ED7DD5E0CBCB}"/>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E2AF024A-64B4-B59B-71D2-D2407D7DFDEB}"/>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73FF1669-7C85-7163-780C-620E679E27D3}"/>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B1E40EE4-03EB-3CFF-5CE5-29E551209694}"/>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0D662926-A16B-1414-9AB2-8891FB41A8EC}"/>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47" name="TextBox 46">
            <a:extLst>
              <a:ext uri="{FF2B5EF4-FFF2-40B4-BE49-F238E27FC236}">
                <a16:creationId xmlns:a16="http://schemas.microsoft.com/office/drawing/2014/main" id="{5C915D2B-3C25-2DD3-ABB7-7330AB5D7946}"/>
              </a:ext>
            </a:extLst>
          </p:cNvPr>
          <p:cNvSpPr txBox="1"/>
          <p:nvPr/>
        </p:nvSpPr>
        <p:spPr>
          <a:xfrm>
            <a:off x="609613" y="5564963"/>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81" name="TextBox 80">
            <a:extLst>
              <a:ext uri="{FF2B5EF4-FFF2-40B4-BE49-F238E27FC236}">
                <a16:creationId xmlns:a16="http://schemas.microsoft.com/office/drawing/2014/main" id="{DAB3F525-BBD5-B345-591A-A6150605B267}"/>
              </a:ext>
            </a:extLst>
          </p:cNvPr>
          <p:cNvSpPr txBox="1"/>
          <p:nvPr/>
        </p:nvSpPr>
        <p:spPr>
          <a:xfrm>
            <a:off x="1824284" y="2517273"/>
            <a:ext cx="9015166" cy="2554545"/>
          </a:xfrm>
          <a:prstGeom prst="rect">
            <a:avLst/>
          </a:prstGeom>
          <a:noFill/>
        </p:spPr>
        <p:txBody>
          <a:bodyPr wrap="square">
            <a:spAutoFit/>
          </a:bodyPr>
          <a:lstStyle/>
          <a:p>
            <a:pPr marL="285750" indent="-285750">
              <a:buFont typeface="Arial" panose="020B0604020202020204" pitchFamily="34" charset="0"/>
              <a:buChar char="•"/>
            </a:pPr>
            <a:r>
              <a:rPr lang="es-CO" sz="1600" dirty="0"/>
              <a:t>Normalmente, </a:t>
            </a:r>
            <a:r>
              <a:rPr lang="es-CO" sz="1600" u="sng" dirty="0"/>
              <a:t>una solicitud de cambio contiene uno o más elementos de alcance </a:t>
            </a:r>
            <a:r>
              <a:rPr lang="es-CO" sz="1600" dirty="0"/>
              <a:t>que documentan la implementación del cambio.</a:t>
            </a:r>
          </a:p>
          <a:p>
            <a:pPr marL="285750" indent="-285750">
              <a:buFont typeface="Arial" panose="020B0604020202020204" pitchFamily="34" charset="0"/>
              <a:buChar char="•"/>
            </a:pPr>
            <a:endParaRPr lang="es-CO" sz="1600" dirty="0"/>
          </a:p>
          <a:p>
            <a:pPr marL="285750" indent="-285750">
              <a:buFont typeface="Arial" panose="020B0604020202020204" pitchFamily="34" charset="0"/>
              <a:buChar char="•"/>
            </a:pPr>
            <a:r>
              <a:rPr lang="es-CO" sz="1600" dirty="0"/>
              <a:t>La solicitud de cambio </a:t>
            </a:r>
            <a:r>
              <a:rPr lang="es-CO" sz="1600" u="sng" dirty="0"/>
              <a:t>debe superar un proceso de aprobación </a:t>
            </a:r>
            <a:r>
              <a:rPr lang="es-CO" sz="1600" dirty="0"/>
              <a:t>antes de poder implementarse, donde puede dar origen a uno o varios tipos de cambios y a su vez da origen a una o varias órdenes de transporte.</a:t>
            </a:r>
          </a:p>
          <a:p>
            <a:pPr marL="285750" indent="-285750">
              <a:buFont typeface="Arial" panose="020B0604020202020204" pitchFamily="34" charset="0"/>
              <a:buChar char="•"/>
            </a:pPr>
            <a:endParaRPr lang="es-CO" sz="1600" dirty="0"/>
          </a:p>
          <a:p>
            <a:pPr marL="285750" indent="-285750">
              <a:buFont typeface="Arial" panose="020B0604020202020204" pitchFamily="34" charset="0"/>
              <a:buChar char="•"/>
            </a:pPr>
            <a:r>
              <a:rPr lang="es-CO" sz="1600" dirty="0"/>
              <a:t>Una vez el gestor de cambio c</a:t>
            </a:r>
            <a:r>
              <a:rPr lang="es-ES" sz="1600" dirty="0"/>
              <a:t>rea y adjunta los documentos asociados (plantilla de cambio, especificación funcional (E.F), documento de definición de proceso (P.D.D)</a:t>
            </a:r>
            <a:r>
              <a:rPr lang="es-CO" sz="1600" dirty="0"/>
              <a:t> y el rol de Aprobador autoriza la implementación, deben estar adjuntos los documentos de cambio correspondientes.</a:t>
            </a:r>
          </a:p>
        </p:txBody>
      </p:sp>
      <p:sp>
        <p:nvSpPr>
          <p:cNvPr id="83" name="TextBox 82">
            <a:extLst>
              <a:ext uri="{FF2B5EF4-FFF2-40B4-BE49-F238E27FC236}">
                <a16:creationId xmlns:a16="http://schemas.microsoft.com/office/drawing/2014/main" id="{B66BDAA5-8FD0-7E01-D0AA-4930E367889C}"/>
              </a:ext>
            </a:extLst>
          </p:cNvPr>
          <p:cNvSpPr txBox="1"/>
          <p:nvPr/>
        </p:nvSpPr>
        <p:spPr>
          <a:xfrm>
            <a:off x="609612" y="1830573"/>
            <a:ext cx="10609677" cy="584775"/>
          </a:xfrm>
          <a:prstGeom prst="rect">
            <a:avLst/>
          </a:prstGeom>
          <a:noFill/>
        </p:spPr>
        <p:txBody>
          <a:bodyPr wrap="square">
            <a:spAutoFit/>
          </a:bodyPr>
          <a:lstStyle/>
          <a:p>
            <a:r>
              <a:rPr lang="es-CO" sz="1600" dirty="0"/>
              <a:t>Una solicitud de cambio se utiliza para requerir una modificación en el sistema SAP S/4hana. Por ejemplo, una mejora o un cambio en una funcionalidad.</a:t>
            </a:r>
          </a:p>
        </p:txBody>
      </p:sp>
      <p:pic>
        <p:nvPicPr>
          <p:cNvPr id="85" name="Graphic 84" descr="Marketing outline">
            <a:extLst>
              <a:ext uri="{FF2B5EF4-FFF2-40B4-BE49-F238E27FC236}">
                <a16:creationId xmlns:a16="http://schemas.microsoft.com/office/drawing/2014/main" id="{851302F2-1B2B-A667-3A20-38488F5116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6870" y="2705099"/>
            <a:ext cx="1735197" cy="1735197"/>
          </a:xfrm>
          <a:prstGeom prst="rect">
            <a:avLst/>
          </a:prstGeom>
        </p:spPr>
      </p:pic>
      <p:sp>
        <p:nvSpPr>
          <p:cNvPr id="3" name="TextBox 7">
            <a:extLst>
              <a:ext uri="{FF2B5EF4-FFF2-40B4-BE49-F238E27FC236}">
                <a16:creationId xmlns:a16="http://schemas.microsoft.com/office/drawing/2014/main" id="{CFD3E614-C701-A9F4-48C2-B81337282ED0}"/>
              </a:ext>
            </a:extLst>
          </p:cNvPr>
          <p:cNvSpPr txBox="1"/>
          <p:nvPr/>
        </p:nvSpPr>
        <p:spPr>
          <a:xfrm>
            <a:off x="7071234" y="5135940"/>
            <a:ext cx="4642904" cy="1569660"/>
          </a:xfrm>
          <a:prstGeom prst="rect">
            <a:avLst/>
          </a:prstGeom>
          <a:solidFill>
            <a:schemeClr val="bg1"/>
          </a:solidFill>
          <a:effectLst>
            <a:glow rad="63500">
              <a:schemeClr val="accent6">
                <a:satMod val="175000"/>
                <a:alpha val="40000"/>
              </a:schemeClr>
            </a:glow>
          </a:effectLst>
        </p:spPr>
        <p:txBody>
          <a:bodyPr wrap="square">
            <a:spAutoFit/>
          </a:bodyPr>
          <a:lstStyle/>
          <a:p>
            <a:r>
              <a:rPr lang="es-CO" sz="1600" dirty="0"/>
              <a:t>Aprobadores:</a:t>
            </a:r>
          </a:p>
          <a:p>
            <a:pPr marL="285750" indent="-285750">
              <a:buFont typeface="Arial" panose="020B0604020202020204" pitchFamily="34" charset="0"/>
              <a:buChar char="•"/>
            </a:pPr>
            <a:r>
              <a:rPr lang="es-CO" sz="1600" b="1" dirty="0"/>
              <a:t>Marilyn Caro </a:t>
            </a:r>
            <a:r>
              <a:rPr lang="es-CO" sz="1600" dirty="0"/>
              <a:t>-&gt; FI-GL, TX, </a:t>
            </a:r>
          </a:p>
          <a:p>
            <a:pPr marL="285750" indent="-285750">
              <a:buFont typeface="Arial" panose="020B0604020202020204" pitchFamily="34" charset="0"/>
              <a:buChar char="•"/>
            </a:pPr>
            <a:r>
              <a:rPr lang="es-CO" sz="1600" b="1" dirty="0"/>
              <a:t>Leidy Beltrán </a:t>
            </a:r>
            <a:r>
              <a:rPr lang="es-CO" sz="1600" dirty="0"/>
              <a:t>-&gt; FM,</a:t>
            </a:r>
          </a:p>
          <a:p>
            <a:pPr marL="285750" indent="-285750">
              <a:buFont typeface="Arial" panose="020B0604020202020204" pitchFamily="34" charset="0"/>
              <a:buChar char="•"/>
            </a:pPr>
            <a:r>
              <a:rPr lang="es-CO" sz="1600" b="1" dirty="0"/>
              <a:t>Claudia Ramírez </a:t>
            </a:r>
            <a:r>
              <a:rPr lang="es-CO" sz="1600" dirty="0"/>
              <a:t>-&gt; FI (AA,AP,AR, PS, etc.), </a:t>
            </a:r>
          </a:p>
          <a:p>
            <a:pPr marL="285750" indent="-285750">
              <a:buFont typeface="Arial" panose="020B0604020202020204" pitchFamily="34" charset="0"/>
              <a:buChar char="•"/>
            </a:pPr>
            <a:r>
              <a:rPr lang="es-CO" sz="1600" b="1" dirty="0" err="1"/>
              <a:t>Hector</a:t>
            </a:r>
            <a:r>
              <a:rPr lang="es-CO" sz="1600" b="1" dirty="0"/>
              <a:t> Múnera </a:t>
            </a:r>
            <a:r>
              <a:rPr lang="es-CO" sz="1600" dirty="0"/>
              <a:t>-&gt; MM, RE (Real Estate), EWM,</a:t>
            </a:r>
          </a:p>
          <a:p>
            <a:pPr marL="285750" indent="-285750">
              <a:buFont typeface="Arial" panose="020B0604020202020204" pitchFamily="34" charset="0"/>
              <a:buChar char="•"/>
            </a:pPr>
            <a:r>
              <a:rPr lang="es-CO" sz="1600" b="1" dirty="0"/>
              <a:t>Robert Hall </a:t>
            </a:r>
            <a:r>
              <a:rPr lang="es-CO" sz="1600" dirty="0"/>
              <a:t>-&gt; Área técnica.</a:t>
            </a:r>
          </a:p>
        </p:txBody>
      </p:sp>
    </p:spTree>
    <p:extLst>
      <p:ext uri="{BB962C8B-B14F-4D97-AF65-F5344CB8AC3E}">
        <p14:creationId xmlns:p14="http://schemas.microsoft.com/office/powerpoint/2010/main" val="408175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A03F4-C133-9D42-5F70-B5C0771C97BE}"/>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A0728F5-9685-907D-728F-DA376E0D3623}"/>
              </a:ext>
            </a:extLst>
          </p:cNvPr>
          <p:cNvGrpSpPr/>
          <p:nvPr/>
        </p:nvGrpSpPr>
        <p:grpSpPr>
          <a:xfrm>
            <a:off x="234411" y="182078"/>
            <a:ext cx="5362802" cy="1304342"/>
            <a:chOff x="202341" y="329019"/>
            <a:chExt cx="5362802" cy="1304342"/>
          </a:xfrm>
        </p:grpSpPr>
        <p:sp>
          <p:nvSpPr>
            <p:cNvPr id="10" name="Rectangle: Rounded Corners 9">
              <a:extLst>
                <a:ext uri="{FF2B5EF4-FFF2-40B4-BE49-F238E27FC236}">
                  <a16:creationId xmlns:a16="http://schemas.microsoft.com/office/drawing/2014/main" id="{A37A5FDD-42FB-6451-7BB0-E1501B6CBD8E}"/>
                </a:ext>
              </a:extLst>
            </p:cNvPr>
            <p:cNvSpPr/>
            <p:nvPr/>
          </p:nvSpPr>
          <p:spPr>
            <a:xfrm>
              <a:off x="1025136" y="706001"/>
              <a:ext cx="4540007"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249F78A-FACA-7C62-FD49-573A700340E8}"/>
                </a:ext>
              </a:extLst>
            </p:cNvPr>
            <p:cNvSpPr txBox="1"/>
            <p:nvPr/>
          </p:nvSpPr>
          <p:spPr>
            <a:xfrm>
              <a:off x="1491573" y="774482"/>
              <a:ext cx="3923254" cy="461665"/>
            </a:xfrm>
            <a:prstGeom prst="rect">
              <a:avLst/>
            </a:prstGeom>
            <a:noFill/>
          </p:spPr>
          <p:txBody>
            <a:bodyPr wrap="square" rtlCol="0">
              <a:spAutoFit/>
            </a:bodyPr>
            <a:lstStyle/>
            <a:p>
              <a:pPr>
                <a:defRPr/>
              </a:pPr>
              <a:r>
                <a:rPr lang="es-CO" sz="2400" dirty="0">
                  <a:solidFill>
                    <a:schemeClr val="bg1"/>
                  </a:solidFill>
                </a:rPr>
                <a:t>Proceso Solicitud del Cambio</a:t>
              </a:r>
            </a:p>
          </p:txBody>
        </p:sp>
        <p:grpSp>
          <p:nvGrpSpPr>
            <p:cNvPr id="45" name="Group 44">
              <a:extLst>
                <a:ext uri="{FF2B5EF4-FFF2-40B4-BE49-F238E27FC236}">
                  <a16:creationId xmlns:a16="http://schemas.microsoft.com/office/drawing/2014/main" id="{E42C507C-15D8-1580-144D-7DCB8818ACB3}"/>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EA5DB887-A96E-F183-9273-D27CF0196FA1}"/>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19EBDE63-D322-41C7-946C-2BD097DB15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D12C5359-3260-6677-2C55-57DE02292E03}"/>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9F10413D-8F2A-7960-6C57-F7EE1E317380}"/>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90F5EFB1-94C8-3274-6AC1-3E9233B5728C}"/>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5A733CC5-EFC0-B46F-870D-47A15CD6C909}"/>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ADA60BAC-C697-C6A0-93EE-B9E5DC2AC614}"/>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4FB461A3-B6DB-F4E2-D5EE-5D90E1AE4835}"/>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8" name="Rounded Rectangle 151">
            <a:extLst>
              <a:ext uri="{FF2B5EF4-FFF2-40B4-BE49-F238E27FC236}">
                <a16:creationId xmlns:a16="http://schemas.microsoft.com/office/drawing/2014/main" id="{1D1604A0-23BD-6952-96FC-DDC4599C595C}"/>
              </a:ext>
            </a:extLst>
          </p:cNvPr>
          <p:cNvSpPr/>
          <p:nvPr/>
        </p:nvSpPr>
        <p:spPr bwMode="gray">
          <a:xfrm>
            <a:off x="384319" y="3301712"/>
            <a:ext cx="11107650" cy="1625028"/>
          </a:xfrm>
          <a:prstGeom prst="roundRect">
            <a:avLst>
              <a:gd name="adj" fmla="val 0"/>
            </a:avLst>
          </a:prstGeom>
          <a:solidFill>
            <a:srgbClr val="FFFFCC">
              <a:alpha val="10000"/>
            </a:srgbClr>
          </a:solidFill>
          <a:ln w="6350" algn="ctr">
            <a:solidFill>
              <a:schemeClr val="bg2">
                <a:alpha val="50000"/>
              </a:schemeClr>
            </a:solidFill>
            <a:miter lim="800000"/>
            <a:headEnd/>
            <a:tailEnd/>
          </a:ln>
        </p:spPr>
        <p:txBody>
          <a:bodyPr vert="vert270" lIns="36000" tIns="0" rIns="0" bIns="0" rtlCol="0" anchor="t" anchorCtr="0"/>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err="1">
                <a:ln>
                  <a:noFill/>
                </a:ln>
                <a:solidFill>
                  <a:schemeClr val="accent6"/>
                </a:solidFill>
                <a:effectLst/>
                <a:uLnTx/>
                <a:uFillTx/>
                <a:ea typeface="Arial Unicode MS" pitchFamily="34" charset="-128"/>
                <a:cs typeface="Arial Unicode MS" pitchFamily="34" charset="-128"/>
              </a:rPr>
              <a:t>Aprobador</a:t>
            </a:r>
            <a:endParaRPr kumimoji="0" lang="en-US" sz="1200" b="0" i="0" u="none" strike="noStrike" kern="0" cap="none" spc="0" normalizeH="0" baseline="0" noProof="0" dirty="0">
              <a:ln>
                <a:noFill/>
              </a:ln>
              <a:solidFill>
                <a:schemeClr val="accent6"/>
              </a:solidFill>
              <a:effectLst/>
              <a:uLnTx/>
              <a:uFillTx/>
              <a:ea typeface="Arial Unicode MS" pitchFamily="34" charset="-128"/>
              <a:cs typeface="Arial Unicode MS" pitchFamily="34" charset="-128"/>
            </a:endParaRPr>
          </a:p>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err="1">
                <a:solidFill>
                  <a:schemeClr val="accent6"/>
                </a:solidFill>
                <a:ea typeface="Arial Unicode MS" pitchFamily="34" charset="-128"/>
                <a:cs typeface="Arial Unicode MS" pitchFamily="34" charset="-128"/>
              </a:rPr>
              <a:t>Comité</a:t>
            </a:r>
            <a:r>
              <a:rPr lang="en-US" sz="1200" kern="0" dirty="0">
                <a:solidFill>
                  <a:schemeClr val="accent6"/>
                </a:solidFill>
                <a:ea typeface="Arial Unicode MS" pitchFamily="34" charset="-128"/>
                <a:cs typeface="Arial Unicode MS" pitchFamily="34" charset="-128"/>
              </a:rPr>
              <a:t> de </a:t>
            </a:r>
            <a:r>
              <a:rPr lang="en-US" sz="1200" kern="0" dirty="0" err="1">
                <a:solidFill>
                  <a:schemeClr val="accent6"/>
                </a:solidFill>
                <a:ea typeface="Arial Unicode MS" pitchFamily="34" charset="-128"/>
                <a:cs typeface="Arial Unicode MS" pitchFamily="34" charset="-128"/>
              </a:rPr>
              <a:t>Cambios</a:t>
            </a:r>
            <a:r>
              <a:rPr lang="en-US" sz="1200" kern="0" dirty="0">
                <a:solidFill>
                  <a:schemeClr val="accent6"/>
                </a:solidFill>
                <a:ea typeface="Arial Unicode MS" pitchFamily="34" charset="-128"/>
                <a:cs typeface="Arial Unicode MS" pitchFamily="34" charset="-128"/>
              </a:rPr>
              <a:t> ERP</a:t>
            </a:r>
            <a:endParaRPr kumimoji="0" lang="en-US" sz="1200" b="0" i="0" u="none" strike="noStrike" kern="0" cap="none" spc="0" normalizeH="0" baseline="0" noProof="0" dirty="0">
              <a:ln>
                <a:noFill/>
              </a:ln>
              <a:solidFill>
                <a:schemeClr val="accent6"/>
              </a:solidFill>
              <a:effectLst/>
              <a:uLnTx/>
              <a:uFillTx/>
              <a:ea typeface="Arial Unicode MS" pitchFamily="34" charset="-128"/>
              <a:cs typeface="Arial Unicode MS" pitchFamily="34" charset="-128"/>
            </a:endParaRPr>
          </a:p>
        </p:txBody>
      </p:sp>
      <p:sp>
        <p:nvSpPr>
          <p:cNvPr id="9" name="Rounded Rectangle 21">
            <a:extLst>
              <a:ext uri="{FF2B5EF4-FFF2-40B4-BE49-F238E27FC236}">
                <a16:creationId xmlns:a16="http://schemas.microsoft.com/office/drawing/2014/main" id="{8E1F006C-260A-C9B6-5003-16BBF46A204F}"/>
              </a:ext>
            </a:extLst>
          </p:cNvPr>
          <p:cNvSpPr/>
          <p:nvPr/>
        </p:nvSpPr>
        <p:spPr bwMode="gray">
          <a:xfrm>
            <a:off x="366548" y="1863402"/>
            <a:ext cx="11125707" cy="1378705"/>
          </a:xfrm>
          <a:prstGeom prst="roundRect">
            <a:avLst>
              <a:gd name="adj" fmla="val 0"/>
            </a:avLst>
          </a:prstGeom>
          <a:solidFill>
            <a:schemeClr val="accent4">
              <a:lumMod val="20000"/>
              <a:lumOff val="80000"/>
              <a:alpha val="10000"/>
            </a:schemeClr>
          </a:solidFill>
          <a:ln w="6350" algn="ctr">
            <a:solidFill>
              <a:schemeClr val="bg2">
                <a:alpha val="50000"/>
              </a:schemeClr>
            </a:solidFill>
            <a:miter lim="800000"/>
            <a:headEnd/>
            <a:tailEnd/>
          </a:ln>
        </p:spPr>
        <p:txBody>
          <a:bodyPr vert="vert270" lIns="36000" tIns="0" rIns="0" bIns="0" rtlCol="0" anchor="t" anchorCtr="0"/>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Gestor del Cambio</a:t>
            </a:r>
          </a:p>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err="1">
                <a:solidFill>
                  <a:schemeClr val="accent1"/>
                </a:solidFill>
                <a:ea typeface="Arial Unicode MS" pitchFamily="34" charset="-128"/>
                <a:cs typeface="Arial Unicode MS" pitchFamily="34" charset="-128"/>
              </a:rPr>
              <a:t>Analista</a:t>
            </a:r>
            <a:r>
              <a:rPr lang="en-US" sz="1200" kern="0" dirty="0">
                <a:solidFill>
                  <a:schemeClr val="accent1"/>
                </a:solidFill>
                <a:ea typeface="Arial Unicode MS" pitchFamily="34" charset="-128"/>
                <a:cs typeface="Arial Unicode MS" pitchFamily="34" charset="-128"/>
              </a:rPr>
              <a:t> de </a:t>
            </a:r>
            <a:r>
              <a:rPr lang="en-US" sz="1200" kern="0" dirty="0" err="1">
                <a:solidFill>
                  <a:schemeClr val="accent1"/>
                </a:solidFill>
                <a:ea typeface="Arial Unicode MS" pitchFamily="34" charset="-128"/>
                <a:cs typeface="Arial Unicode MS" pitchFamily="34" charset="-128"/>
              </a:rPr>
              <a:t>Módulo</a:t>
            </a:r>
            <a:endParaRPr kumimoji="0" lang="en-US" sz="12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grpSp>
        <p:nvGrpSpPr>
          <p:cNvPr id="12" name="Group 11">
            <a:extLst>
              <a:ext uri="{FF2B5EF4-FFF2-40B4-BE49-F238E27FC236}">
                <a16:creationId xmlns:a16="http://schemas.microsoft.com/office/drawing/2014/main" id="{8E518D70-9B1A-9379-DE61-A2F199E78620}"/>
              </a:ext>
            </a:extLst>
          </p:cNvPr>
          <p:cNvGrpSpPr/>
          <p:nvPr/>
        </p:nvGrpSpPr>
        <p:grpSpPr>
          <a:xfrm>
            <a:off x="5491319" y="3352337"/>
            <a:ext cx="900000" cy="540000"/>
            <a:chOff x="655489" y="1926495"/>
            <a:chExt cx="322917" cy="201423"/>
          </a:xfrm>
        </p:grpSpPr>
        <p:sp>
          <p:nvSpPr>
            <p:cNvPr id="13" name="Rounded Rectangle 47">
              <a:extLst>
                <a:ext uri="{FF2B5EF4-FFF2-40B4-BE49-F238E27FC236}">
                  <a16:creationId xmlns:a16="http://schemas.microsoft.com/office/drawing/2014/main" id="{0D48DC78-1E58-E75F-3812-A8593724ADC2}"/>
                </a:ext>
              </a:extLst>
            </p:cNvPr>
            <p:cNvSpPr/>
            <p:nvPr/>
          </p:nvSpPr>
          <p:spPr bwMode="gray">
            <a:xfrm>
              <a:off x="655489" y="1926495"/>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000" b="0" i="0" u="none" strike="noStrike" kern="0" cap="none" spc="0" normalizeH="0" baseline="0" noProof="0" dirty="0">
                  <a:ln>
                    <a:noFill/>
                  </a:ln>
                  <a:effectLst/>
                  <a:uLnTx/>
                  <a:uFillTx/>
                  <a:ea typeface="Arial Unicode MS" pitchFamily="34" charset="-128"/>
                  <a:cs typeface="Arial Unicode MS" pitchFamily="34" charset="-128"/>
                </a:rPr>
                <a:t>5. </a:t>
              </a:r>
              <a:r>
                <a:rPr kumimoji="0" lang="en-US" sz="1000" b="0" i="0" u="none" strike="noStrike" kern="0" cap="none" spc="0" normalizeH="0" baseline="0" noProof="0" dirty="0" err="1">
                  <a:ln>
                    <a:noFill/>
                  </a:ln>
                  <a:effectLst/>
                  <a:uLnTx/>
                  <a:uFillTx/>
                  <a:ea typeface="Arial Unicode MS" pitchFamily="34" charset="-128"/>
                  <a:cs typeface="Arial Unicode MS" pitchFamily="34" charset="-128"/>
                </a:rPr>
                <a:t>Autorizado</a:t>
              </a:r>
              <a:endParaRPr kumimoji="0" lang="en-US" sz="1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6024A5B7-5B78-2A68-3DB6-D3B683656A12}"/>
                </a:ext>
              </a:extLst>
            </p:cNvPr>
            <p:cNvSpPr/>
            <p:nvPr/>
          </p:nvSpPr>
          <p:spPr>
            <a:xfrm>
              <a:off x="671225" y="1941578"/>
              <a:ext cx="57871" cy="57401"/>
            </a:xfrm>
            <a:prstGeom prst="rect">
              <a:avLst/>
            </a:prstGeom>
          </p:spPr>
          <p:txBody>
            <a:bodyPr wrap="square" lIns="0" tIns="0" rIns="0" bIns="0">
              <a:spAutoFit/>
            </a:bodyPr>
            <a:lstStyle/>
            <a:p>
              <a:r>
                <a:rPr lang="en-US" sz="1000" dirty="0">
                  <a:solidFill>
                    <a:schemeClr val="accent6"/>
                  </a:solidFill>
                  <a:latin typeface="SAPGUI-Icons" panose="02000503000000000000" pitchFamily="2" charset="0"/>
                </a:rPr>
                <a:t></a:t>
              </a:r>
              <a:endParaRPr lang="en-US" sz="800" dirty="0">
                <a:solidFill>
                  <a:schemeClr val="accent6"/>
                </a:solidFill>
                <a:latin typeface="MS Shell Dlg 2" panose="020B0604030504040204" pitchFamily="34" charset="0"/>
              </a:endParaRPr>
            </a:p>
          </p:txBody>
        </p:sp>
      </p:grpSp>
      <p:sp>
        <p:nvSpPr>
          <p:cNvPr id="16" name="Rectangle 15">
            <a:extLst>
              <a:ext uri="{FF2B5EF4-FFF2-40B4-BE49-F238E27FC236}">
                <a16:creationId xmlns:a16="http://schemas.microsoft.com/office/drawing/2014/main" id="{5A8E0F72-187E-3380-0145-FE8C532D4BEA}"/>
              </a:ext>
            </a:extLst>
          </p:cNvPr>
          <p:cNvSpPr/>
          <p:nvPr/>
        </p:nvSpPr>
        <p:spPr>
          <a:xfrm>
            <a:off x="700031" y="3716074"/>
            <a:ext cx="734496" cy="769441"/>
          </a:xfrm>
          <a:prstGeom prst="rect">
            <a:avLst/>
          </a:prstGeom>
        </p:spPr>
        <p:txBody>
          <a:bodyPr wrap="none">
            <a:spAutoFit/>
          </a:bodyPr>
          <a:lstStyle/>
          <a:p>
            <a:r>
              <a:rPr lang="en-US" sz="4400" dirty="0">
                <a:solidFill>
                  <a:schemeClr val="accent6"/>
                </a:solidFill>
                <a:latin typeface="SAPGUI-Icons" panose="02000503000000000000" pitchFamily="2" charset="0"/>
              </a:rPr>
              <a:t></a:t>
            </a:r>
            <a:endParaRPr lang="en-US" sz="2000" dirty="0">
              <a:solidFill>
                <a:schemeClr val="accent6"/>
              </a:solidFill>
              <a:latin typeface="MS Shell Dlg 2" panose="020B0604030504040204" pitchFamily="34" charset="0"/>
            </a:endParaRPr>
          </a:p>
        </p:txBody>
      </p:sp>
      <p:sp>
        <p:nvSpPr>
          <p:cNvPr id="17" name="Rounded Rectangle 47">
            <a:extLst>
              <a:ext uri="{FF2B5EF4-FFF2-40B4-BE49-F238E27FC236}">
                <a16:creationId xmlns:a16="http://schemas.microsoft.com/office/drawing/2014/main" id="{62EDE9C9-61F5-2745-12E5-5C846E3ED038}"/>
              </a:ext>
            </a:extLst>
          </p:cNvPr>
          <p:cNvSpPr/>
          <p:nvPr/>
        </p:nvSpPr>
        <p:spPr bwMode="gray">
          <a:xfrm>
            <a:off x="5488616" y="4212374"/>
            <a:ext cx="900000" cy="540000"/>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000" b="0" i="0" u="none" strike="noStrike" kern="0" cap="none" spc="0" normalizeH="0" baseline="0" noProof="0" dirty="0">
                <a:ln>
                  <a:noFill/>
                </a:ln>
                <a:effectLst/>
                <a:uLnTx/>
                <a:uFillTx/>
                <a:ea typeface="Arial Unicode MS" pitchFamily="34" charset="-128"/>
                <a:cs typeface="Arial Unicode MS" pitchFamily="34" charset="-128"/>
              </a:rPr>
              <a:t>4. </a:t>
            </a:r>
            <a:r>
              <a:rPr kumimoji="0" lang="en-US" sz="1000" b="0" i="0" u="none" strike="noStrike" kern="0" cap="none" spc="0" normalizeH="0" baseline="0" noProof="0" dirty="0" err="1">
                <a:ln>
                  <a:noFill/>
                </a:ln>
                <a:effectLst/>
                <a:uLnTx/>
                <a:uFillTx/>
                <a:ea typeface="Arial Unicode MS" pitchFamily="34" charset="-128"/>
                <a:cs typeface="Arial Unicode MS" pitchFamily="34" charset="-128"/>
              </a:rPr>
              <a:t>Rechazado</a:t>
            </a:r>
            <a:endParaRPr kumimoji="0" lang="en-US" sz="1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Rectangle 18">
            <a:extLst>
              <a:ext uri="{FF2B5EF4-FFF2-40B4-BE49-F238E27FC236}">
                <a16:creationId xmlns:a16="http://schemas.microsoft.com/office/drawing/2014/main" id="{BDC3B739-EB71-8DF9-44BD-0F40A9A020D8}"/>
              </a:ext>
            </a:extLst>
          </p:cNvPr>
          <p:cNvSpPr/>
          <p:nvPr/>
        </p:nvSpPr>
        <p:spPr>
          <a:xfrm>
            <a:off x="5532474" y="4252810"/>
            <a:ext cx="161292" cy="153888"/>
          </a:xfrm>
          <a:prstGeom prst="rect">
            <a:avLst/>
          </a:prstGeom>
        </p:spPr>
        <p:txBody>
          <a:bodyPr wrap="square" lIns="0" tIns="0" rIns="0" bIns="0">
            <a:spAutoFit/>
          </a:bodyPr>
          <a:lstStyle/>
          <a:p>
            <a:r>
              <a:rPr lang="en-US" sz="1000" dirty="0">
                <a:solidFill>
                  <a:schemeClr val="accent6"/>
                </a:solidFill>
                <a:latin typeface="SAPGUI-Icons" panose="02000503000000000000" pitchFamily="2" charset="0"/>
              </a:rPr>
              <a:t></a:t>
            </a:r>
            <a:endParaRPr lang="en-US" sz="800" dirty="0">
              <a:solidFill>
                <a:schemeClr val="accent6"/>
              </a:solidFill>
              <a:latin typeface="MS Shell Dlg 2" panose="020B0604030504040204" pitchFamily="34" charset="0"/>
            </a:endParaRPr>
          </a:p>
        </p:txBody>
      </p:sp>
      <p:cxnSp>
        <p:nvCxnSpPr>
          <p:cNvPr id="22" name="Connector: Elbow 21">
            <a:extLst>
              <a:ext uri="{FF2B5EF4-FFF2-40B4-BE49-F238E27FC236}">
                <a16:creationId xmlns:a16="http://schemas.microsoft.com/office/drawing/2014/main" id="{050EE809-0903-0B45-805A-9D1561E084B0}"/>
              </a:ext>
            </a:extLst>
          </p:cNvPr>
          <p:cNvCxnSpPr>
            <a:cxnSpLocks/>
            <a:stCxn id="35" idx="3"/>
            <a:endCxn id="13" idx="1"/>
          </p:cNvCxnSpPr>
          <p:nvPr/>
        </p:nvCxnSpPr>
        <p:spPr>
          <a:xfrm flipV="1">
            <a:off x="4972752" y="3622337"/>
            <a:ext cx="518567" cy="428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243590DD-44B7-171E-2E23-0D5D867FFE29}"/>
              </a:ext>
            </a:extLst>
          </p:cNvPr>
          <p:cNvCxnSpPr>
            <a:cxnSpLocks/>
            <a:stCxn id="35" idx="3"/>
            <a:endCxn id="17" idx="1"/>
          </p:cNvCxnSpPr>
          <p:nvPr/>
        </p:nvCxnSpPr>
        <p:spPr>
          <a:xfrm>
            <a:off x="4972752" y="4050697"/>
            <a:ext cx="515864" cy="4316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AE3D76E-5C18-4A74-A210-320D807D672C}"/>
              </a:ext>
            </a:extLst>
          </p:cNvPr>
          <p:cNvSpPr txBox="1"/>
          <p:nvPr/>
        </p:nvSpPr>
        <p:spPr>
          <a:xfrm>
            <a:off x="5219658" y="3420920"/>
            <a:ext cx="412724" cy="230832"/>
          </a:xfrm>
          <a:prstGeom prst="rect">
            <a:avLst/>
          </a:prstGeom>
          <a:noFill/>
        </p:spPr>
        <p:txBody>
          <a:bodyPr wrap="square" rtlCol="0">
            <a:spAutoFit/>
          </a:bodyPr>
          <a:lstStyle/>
          <a:p>
            <a:r>
              <a:rPr lang="es-CO" sz="900" dirty="0"/>
              <a:t>Si</a:t>
            </a:r>
          </a:p>
        </p:txBody>
      </p:sp>
      <p:sp>
        <p:nvSpPr>
          <p:cNvPr id="27" name="TextBox 26">
            <a:extLst>
              <a:ext uri="{FF2B5EF4-FFF2-40B4-BE49-F238E27FC236}">
                <a16:creationId xmlns:a16="http://schemas.microsoft.com/office/drawing/2014/main" id="{9DCDB5AE-6C5B-4F73-1D55-E2A477429B59}"/>
              </a:ext>
            </a:extLst>
          </p:cNvPr>
          <p:cNvSpPr txBox="1"/>
          <p:nvPr/>
        </p:nvSpPr>
        <p:spPr>
          <a:xfrm>
            <a:off x="5200396" y="4452959"/>
            <a:ext cx="412724" cy="230832"/>
          </a:xfrm>
          <a:prstGeom prst="rect">
            <a:avLst/>
          </a:prstGeom>
          <a:noFill/>
        </p:spPr>
        <p:txBody>
          <a:bodyPr wrap="square" rtlCol="0">
            <a:spAutoFit/>
          </a:bodyPr>
          <a:lstStyle/>
          <a:p>
            <a:r>
              <a:rPr lang="es-CO" sz="900" dirty="0"/>
              <a:t>No</a:t>
            </a:r>
          </a:p>
        </p:txBody>
      </p:sp>
      <p:grpSp>
        <p:nvGrpSpPr>
          <p:cNvPr id="28" name="Group 27">
            <a:extLst>
              <a:ext uri="{FF2B5EF4-FFF2-40B4-BE49-F238E27FC236}">
                <a16:creationId xmlns:a16="http://schemas.microsoft.com/office/drawing/2014/main" id="{D5D5A273-7204-FCDD-F0D1-836AFBEF090B}"/>
              </a:ext>
            </a:extLst>
          </p:cNvPr>
          <p:cNvGrpSpPr/>
          <p:nvPr/>
        </p:nvGrpSpPr>
        <p:grpSpPr>
          <a:xfrm>
            <a:off x="3483091" y="3629343"/>
            <a:ext cx="1549978" cy="1077419"/>
            <a:chOff x="3433300" y="2807208"/>
            <a:chExt cx="1549978" cy="1077419"/>
          </a:xfrm>
        </p:grpSpPr>
        <p:grpSp>
          <p:nvGrpSpPr>
            <p:cNvPr id="29" name="Group 28">
              <a:extLst>
                <a:ext uri="{FF2B5EF4-FFF2-40B4-BE49-F238E27FC236}">
                  <a16:creationId xmlns:a16="http://schemas.microsoft.com/office/drawing/2014/main" id="{352FFCA5-3C42-1A12-2E71-02E46FA3157B}"/>
                </a:ext>
              </a:extLst>
            </p:cNvPr>
            <p:cNvGrpSpPr/>
            <p:nvPr/>
          </p:nvGrpSpPr>
          <p:grpSpPr>
            <a:xfrm>
              <a:off x="4055369" y="2807208"/>
              <a:ext cx="927909" cy="842707"/>
              <a:chOff x="4734517" y="1458233"/>
              <a:chExt cx="815401" cy="698572"/>
            </a:xfrm>
            <a:solidFill>
              <a:srgbClr val="FFFFCC"/>
            </a:solidFill>
          </p:grpSpPr>
          <p:sp>
            <p:nvSpPr>
              <p:cNvPr id="35" name="Diamond 34">
                <a:extLst>
                  <a:ext uri="{FF2B5EF4-FFF2-40B4-BE49-F238E27FC236}">
                    <a16:creationId xmlns:a16="http://schemas.microsoft.com/office/drawing/2014/main" id="{DF4FF655-1F6F-F4A3-845C-023DCAB35F89}"/>
                  </a:ext>
                </a:extLst>
              </p:cNvPr>
              <p:cNvSpPr/>
              <p:nvPr/>
            </p:nvSpPr>
            <p:spPr>
              <a:xfrm>
                <a:off x="4734517" y="1458233"/>
                <a:ext cx="762395" cy="698572"/>
              </a:xfrm>
              <a:prstGeom prst="diamond">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TextBox 35">
                <a:extLst>
                  <a:ext uri="{FF2B5EF4-FFF2-40B4-BE49-F238E27FC236}">
                    <a16:creationId xmlns:a16="http://schemas.microsoft.com/office/drawing/2014/main" id="{989F0DBD-8DFC-9B9F-CB6C-DB171CC6E16C}"/>
                  </a:ext>
                </a:extLst>
              </p:cNvPr>
              <p:cNvSpPr txBox="1"/>
              <p:nvPr/>
            </p:nvSpPr>
            <p:spPr>
              <a:xfrm>
                <a:off x="4825752" y="1636074"/>
                <a:ext cx="724166" cy="306162"/>
              </a:xfrm>
              <a:prstGeom prst="rect">
                <a:avLst/>
              </a:prstGeom>
              <a:noFill/>
            </p:spPr>
            <p:txBody>
              <a:bodyPr wrap="square" rtlCol="0">
                <a:spAutoFit/>
              </a:bodyPr>
              <a:lstStyle/>
              <a:p>
                <a:r>
                  <a:rPr lang="es-CO" sz="900" kern="0" dirty="0">
                    <a:ea typeface="Arial Unicode MS" pitchFamily="34" charset="-128"/>
                    <a:cs typeface="Arial Unicode MS" pitchFamily="34" charset="-128"/>
                  </a:rPr>
                  <a:t>3. Pendiente Aprobación</a:t>
                </a:r>
              </a:p>
            </p:txBody>
          </p:sp>
        </p:grpSp>
        <p:sp>
          <p:nvSpPr>
            <p:cNvPr id="30" name="Rectangle 29">
              <a:extLst>
                <a:ext uri="{FF2B5EF4-FFF2-40B4-BE49-F238E27FC236}">
                  <a16:creationId xmlns:a16="http://schemas.microsoft.com/office/drawing/2014/main" id="{607B0B1C-E9C1-E7C8-1BDB-413BCD9AC6D7}"/>
                </a:ext>
              </a:extLst>
            </p:cNvPr>
            <p:cNvSpPr/>
            <p:nvPr/>
          </p:nvSpPr>
          <p:spPr>
            <a:xfrm>
              <a:off x="4427633" y="2867854"/>
              <a:ext cx="161292" cy="153888"/>
            </a:xfrm>
            <a:prstGeom prst="rect">
              <a:avLst/>
            </a:prstGeom>
          </p:spPr>
          <p:txBody>
            <a:bodyPr wrap="square" lIns="0" tIns="0" rIns="0" bIns="0">
              <a:spAutoFit/>
            </a:bodyPr>
            <a:lstStyle/>
            <a:p>
              <a:r>
                <a:rPr lang="en-US" sz="1000" dirty="0">
                  <a:solidFill>
                    <a:schemeClr val="accent6"/>
                  </a:solidFill>
                  <a:latin typeface="SAPGUI-Icons" panose="02000503000000000000" pitchFamily="2" charset="0"/>
                </a:rPr>
                <a:t></a:t>
              </a:r>
              <a:endParaRPr lang="en-US" sz="800" dirty="0">
                <a:solidFill>
                  <a:schemeClr val="accent6"/>
                </a:solidFill>
                <a:latin typeface="MS Shell Dlg 2" panose="020B0604030504040204" pitchFamily="34" charset="0"/>
              </a:endParaRPr>
            </a:p>
          </p:txBody>
        </p:sp>
        <p:sp>
          <p:nvSpPr>
            <p:cNvPr id="31" name="TextBox 30">
              <a:extLst>
                <a:ext uri="{FF2B5EF4-FFF2-40B4-BE49-F238E27FC236}">
                  <a16:creationId xmlns:a16="http://schemas.microsoft.com/office/drawing/2014/main" id="{B410176E-3F23-2EF2-0380-377A81487F23}"/>
                </a:ext>
              </a:extLst>
            </p:cNvPr>
            <p:cNvSpPr txBox="1"/>
            <p:nvPr/>
          </p:nvSpPr>
          <p:spPr>
            <a:xfrm>
              <a:off x="3433300" y="3576850"/>
              <a:ext cx="1126200" cy="307777"/>
            </a:xfrm>
            <a:prstGeom prst="rect">
              <a:avLst/>
            </a:prstGeom>
            <a:noFill/>
          </p:spPr>
          <p:txBody>
            <a:bodyPr wrap="square" rtlCol="0">
              <a:spAutoFit/>
            </a:bodyPr>
            <a:lstStyle/>
            <a:p>
              <a:pPr algn="ctr"/>
              <a:r>
                <a:rPr lang="es-CO" sz="700" dirty="0"/>
                <a:t>Se aprueba o rechaza la solicitud de cambio</a:t>
              </a:r>
            </a:p>
          </p:txBody>
        </p:sp>
        <p:pic>
          <p:nvPicPr>
            <p:cNvPr id="32" name="Graphic 31" descr="Payroll outline">
              <a:extLst>
                <a:ext uri="{FF2B5EF4-FFF2-40B4-BE49-F238E27FC236}">
                  <a16:creationId xmlns:a16="http://schemas.microsoft.com/office/drawing/2014/main" id="{16B3FB40-50B2-63F3-B4F5-1BC0575D63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0659" y="3293983"/>
              <a:ext cx="310032" cy="310032"/>
            </a:xfrm>
            <a:prstGeom prst="rect">
              <a:avLst/>
            </a:prstGeom>
          </p:spPr>
        </p:pic>
      </p:grpSp>
      <p:cxnSp>
        <p:nvCxnSpPr>
          <p:cNvPr id="42" name="Straight Arrow Connector 41">
            <a:extLst>
              <a:ext uri="{FF2B5EF4-FFF2-40B4-BE49-F238E27FC236}">
                <a16:creationId xmlns:a16="http://schemas.microsoft.com/office/drawing/2014/main" id="{5FC91A06-11B3-A396-A36D-661DDD92B707}"/>
              </a:ext>
            </a:extLst>
          </p:cNvPr>
          <p:cNvCxnSpPr>
            <a:cxnSpLocks/>
            <a:stCxn id="17" idx="3"/>
            <a:endCxn id="44" idx="2"/>
          </p:cNvCxnSpPr>
          <p:nvPr/>
        </p:nvCxnSpPr>
        <p:spPr>
          <a:xfrm flipV="1">
            <a:off x="6388616" y="4466132"/>
            <a:ext cx="3442992" cy="16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334E127-D59C-926E-937E-B47D8F22CB8F}"/>
              </a:ext>
            </a:extLst>
          </p:cNvPr>
          <p:cNvSpPr txBox="1"/>
          <p:nvPr/>
        </p:nvSpPr>
        <p:spPr>
          <a:xfrm>
            <a:off x="9401044" y="4649482"/>
            <a:ext cx="1126200" cy="307777"/>
          </a:xfrm>
          <a:prstGeom prst="rect">
            <a:avLst/>
          </a:prstGeom>
          <a:noFill/>
        </p:spPr>
        <p:txBody>
          <a:bodyPr wrap="square" rtlCol="0">
            <a:spAutoFit/>
          </a:bodyPr>
          <a:lstStyle/>
          <a:p>
            <a:pPr algn="ctr"/>
            <a:r>
              <a:rPr lang="en-US" sz="700" dirty="0"/>
              <a:t>C</a:t>
            </a:r>
            <a:r>
              <a:rPr lang="es-CO" sz="700" dirty="0"/>
              <a:t>ierre Solicitud de cambio</a:t>
            </a:r>
          </a:p>
        </p:txBody>
      </p:sp>
      <p:sp>
        <p:nvSpPr>
          <p:cNvPr id="44" name="Oval 43">
            <a:extLst>
              <a:ext uri="{FF2B5EF4-FFF2-40B4-BE49-F238E27FC236}">
                <a16:creationId xmlns:a16="http://schemas.microsoft.com/office/drawing/2014/main" id="{B09A42B4-49CE-53F4-0314-63F7D4A8B959}"/>
              </a:ext>
            </a:extLst>
          </p:cNvPr>
          <p:cNvSpPr/>
          <p:nvPr/>
        </p:nvSpPr>
        <p:spPr bwMode="gray">
          <a:xfrm>
            <a:off x="9831608" y="4334332"/>
            <a:ext cx="256577" cy="263600"/>
          </a:xfrm>
          <a:prstGeom prst="ellipse">
            <a:avLst/>
          </a:prstGeom>
          <a:solidFill>
            <a:srgbClr val="FF0000">
              <a:alpha val="10000"/>
            </a:srgbClr>
          </a:solidFill>
          <a:ln w="6350" algn="ctr">
            <a:solidFill>
              <a:srgbClr val="FF0000">
                <a:alpha val="80000"/>
              </a:srgb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4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6" name="Rounded Rectangle 116">
            <a:extLst>
              <a:ext uri="{FF2B5EF4-FFF2-40B4-BE49-F238E27FC236}">
                <a16:creationId xmlns:a16="http://schemas.microsoft.com/office/drawing/2014/main" id="{F812BFD1-9A11-B9A4-CE90-D0D86DCC9FDA}"/>
              </a:ext>
            </a:extLst>
          </p:cNvPr>
          <p:cNvSpPr/>
          <p:nvPr/>
        </p:nvSpPr>
        <p:spPr bwMode="gray">
          <a:xfrm>
            <a:off x="5487436" y="2386694"/>
            <a:ext cx="974408" cy="540000"/>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900" b="0" i="0" u="none" strike="noStrike" kern="0" cap="none" spc="0" normalizeH="0" baseline="0" noProof="0" dirty="0">
                <a:ln>
                  <a:noFill/>
                </a:ln>
                <a:effectLst/>
                <a:uLnTx/>
                <a:uFillTx/>
                <a:ea typeface="Arial Unicode MS" pitchFamily="34" charset="-128"/>
                <a:cs typeface="Arial Unicode MS" pitchFamily="34" charset="-128"/>
              </a:rPr>
              <a:t>6. </a:t>
            </a:r>
            <a:r>
              <a:rPr kumimoji="0" lang="en-US" sz="900" b="0" i="0" u="none" strike="noStrike" kern="0" cap="none" spc="0" normalizeH="0" baseline="0" noProof="0" dirty="0" err="1">
                <a:ln>
                  <a:noFill/>
                </a:ln>
                <a:effectLst/>
                <a:uLnTx/>
                <a:uFillTx/>
                <a:ea typeface="Arial Unicode MS" pitchFamily="34" charset="-128"/>
                <a:cs typeface="Arial Unicode MS" pitchFamily="34" charset="-128"/>
              </a:rPr>
              <a:t>Implementaci</a:t>
            </a:r>
            <a:r>
              <a:rPr lang="es-CO" sz="900" kern="0" dirty="0" err="1">
                <a:ea typeface="Arial Unicode MS" pitchFamily="34" charset="-128"/>
                <a:cs typeface="Arial Unicode MS" pitchFamily="34" charset="-128"/>
              </a:rPr>
              <a:t>ón</a:t>
            </a:r>
            <a:r>
              <a:rPr lang="es-CO" sz="900" kern="0" dirty="0">
                <a:ea typeface="Arial Unicode MS" pitchFamily="34" charset="-128"/>
                <a:cs typeface="Arial Unicode MS" pitchFamily="34" charset="-128"/>
              </a:rPr>
              <a:t> en Curso</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49" name="Connector: Elbow 48">
            <a:extLst>
              <a:ext uri="{FF2B5EF4-FFF2-40B4-BE49-F238E27FC236}">
                <a16:creationId xmlns:a16="http://schemas.microsoft.com/office/drawing/2014/main" id="{4C79847A-E332-F0CC-55FD-4A0E9ECD653C}"/>
              </a:ext>
            </a:extLst>
          </p:cNvPr>
          <p:cNvCxnSpPr>
            <a:stCxn id="133" idx="2"/>
            <a:endCxn id="35" idx="1"/>
          </p:cNvCxnSpPr>
          <p:nvPr/>
        </p:nvCxnSpPr>
        <p:spPr>
          <a:xfrm rot="16200000" flipH="1">
            <a:off x="3448621" y="3394157"/>
            <a:ext cx="1137787" cy="1752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BCAB4F8-4817-1B53-5585-1FD1D863A393}"/>
              </a:ext>
            </a:extLst>
          </p:cNvPr>
          <p:cNvSpPr txBox="1"/>
          <p:nvPr/>
        </p:nvSpPr>
        <p:spPr>
          <a:xfrm>
            <a:off x="4673120" y="2039991"/>
            <a:ext cx="829176" cy="861774"/>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s-ES" sz="800" kern="0" dirty="0">
                <a:ea typeface="Arial Unicode MS" pitchFamily="34" charset="-128"/>
                <a:cs typeface="Arial Unicode MS" pitchFamily="34" charset="-128"/>
              </a:rPr>
              <a:t>Se genera el ID correspondiente al tipo de cambio seleccionado heredando información de la solicitud</a:t>
            </a:r>
            <a:endParaRPr lang="en-US" sz="800" kern="0" dirty="0">
              <a:ea typeface="Arial Unicode MS" pitchFamily="34" charset="-128"/>
              <a:cs typeface="Arial Unicode MS" pitchFamily="34" charset="-128"/>
            </a:endParaRPr>
          </a:p>
        </p:txBody>
      </p:sp>
      <p:grpSp>
        <p:nvGrpSpPr>
          <p:cNvPr id="53" name="Group 52">
            <a:extLst>
              <a:ext uri="{FF2B5EF4-FFF2-40B4-BE49-F238E27FC236}">
                <a16:creationId xmlns:a16="http://schemas.microsoft.com/office/drawing/2014/main" id="{135F7E19-DC14-E8A3-99AE-4CFBB62FB0C9}"/>
              </a:ext>
            </a:extLst>
          </p:cNvPr>
          <p:cNvGrpSpPr/>
          <p:nvPr/>
        </p:nvGrpSpPr>
        <p:grpSpPr>
          <a:xfrm>
            <a:off x="2163393" y="2373347"/>
            <a:ext cx="900000" cy="540000"/>
            <a:chOff x="1089443" y="2070476"/>
            <a:chExt cx="322917" cy="201423"/>
          </a:xfrm>
        </p:grpSpPr>
        <p:sp>
          <p:nvSpPr>
            <p:cNvPr id="54" name="Rounded Rectangle 5">
              <a:extLst>
                <a:ext uri="{FF2B5EF4-FFF2-40B4-BE49-F238E27FC236}">
                  <a16:creationId xmlns:a16="http://schemas.microsoft.com/office/drawing/2014/main" id="{C5A5BBF4-6C7C-D798-D3DC-717F633E4377}"/>
                </a:ext>
              </a:extLst>
            </p:cNvPr>
            <p:cNvSpPr/>
            <p:nvPr/>
          </p:nvSpPr>
          <p:spPr bwMode="gray">
            <a:xfrm>
              <a:off x="1089443" y="2070476"/>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900" b="0" i="0" u="none" strike="noStrike" kern="0" cap="none" spc="0" normalizeH="0" baseline="0" noProof="0" dirty="0">
                  <a:ln>
                    <a:noFill/>
                  </a:ln>
                  <a:effectLst/>
                  <a:uLnTx/>
                  <a:uFillTx/>
                  <a:ea typeface="Arial Unicode MS" pitchFamily="34" charset="-128"/>
                  <a:cs typeface="Arial Unicode MS" pitchFamily="34" charset="-128"/>
                </a:rPr>
                <a:t>1. Crea Solicitud de Cambio</a:t>
              </a:r>
            </a:p>
          </p:txBody>
        </p:sp>
        <p:sp>
          <p:nvSpPr>
            <p:cNvPr id="55" name="Rectangle 54">
              <a:extLst>
                <a:ext uri="{FF2B5EF4-FFF2-40B4-BE49-F238E27FC236}">
                  <a16:creationId xmlns:a16="http://schemas.microsoft.com/office/drawing/2014/main" id="{DD38F820-8BEF-9FE0-269F-98E0811A9F1D}"/>
                </a:ext>
              </a:extLst>
            </p:cNvPr>
            <p:cNvSpPr/>
            <p:nvPr/>
          </p:nvSpPr>
          <p:spPr>
            <a:xfrm>
              <a:off x="1105519" y="2070947"/>
              <a:ext cx="57871" cy="57401"/>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grpSp>
      <p:grpSp>
        <p:nvGrpSpPr>
          <p:cNvPr id="56" name="Group 55">
            <a:extLst>
              <a:ext uri="{FF2B5EF4-FFF2-40B4-BE49-F238E27FC236}">
                <a16:creationId xmlns:a16="http://schemas.microsoft.com/office/drawing/2014/main" id="{A251994C-7A87-A8CB-6550-CF96E4613C65}"/>
              </a:ext>
            </a:extLst>
          </p:cNvPr>
          <p:cNvGrpSpPr/>
          <p:nvPr/>
        </p:nvGrpSpPr>
        <p:grpSpPr>
          <a:xfrm>
            <a:off x="8886354" y="2406076"/>
            <a:ext cx="900000" cy="540000"/>
            <a:chOff x="1089443" y="2077383"/>
            <a:chExt cx="322917" cy="201423"/>
          </a:xfrm>
        </p:grpSpPr>
        <p:sp>
          <p:nvSpPr>
            <p:cNvPr id="57" name="Rounded Rectangle 68">
              <a:extLst>
                <a:ext uri="{FF2B5EF4-FFF2-40B4-BE49-F238E27FC236}">
                  <a16:creationId xmlns:a16="http://schemas.microsoft.com/office/drawing/2014/main" id="{8DA26971-A7EE-3CF5-EE69-4F2EC522490B}"/>
                </a:ext>
              </a:extLst>
            </p:cNvPr>
            <p:cNvSpPr/>
            <p:nvPr/>
          </p:nvSpPr>
          <p:spPr bwMode="gray">
            <a:xfrm>
              <a:off x="1089443" y="2077383"/>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000" b="0" i="0" u="none" strike="noStrike" kern="0" cap="none" spc="0" normalizeH="0" baseline="0" noProof="0" dirty="0">
                  <a:ln>
                    <a:noFill/>
                  </a:ln>
                  <a:effectLst/>
                  <a:uLnTx/>
                  <a:uFillTx/>
                  <a:ea typeface="Arial Unicode MS" pitchFamily="34" charset="-128"/>
                  <a:cs typeface="Arial Unicode MS" pitchFamily="34" charset="-128"/>
                </a:rPr>
                <a:t>8. </a:t>
              </a:r>
              <a:r>
                <a:rPr kumimoji="0" lang="en-US" sz="1000" b="0" i="0" u="none" strike="noStrike" kern="0" cap="none" spc="0" normalizeH="0" baseline="0" noProof="0" dirty="0" err="1">
                  <a:ln>
                    <a:noFill/>
                  </a:ln>
                  <a:effectLst/>
                  <a:uLnTx/>
                  <a:uFillTx/>
                  <a:ea typeface="Arial Unicode MS" pitchFamily="34" charset="-128"/>
                  <a:cs typeface="Arial Unicode MS" pitchFamily="34" charset="-128"/>
                </a:rPr>
                <a:t>Confirmado</a:t>
              </a:r>
              <a:endParaRPr kumimoji="0" lang="en-US" sz="1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8" name="Rectangle 57">
              <a:extLst>
                <a:ext uri="{FF2B5EF4-FFF2-40B4-BE49-F238E27FC236}">
                  <a16:creationId xmlns:a16="http://schemas.microsoft.com/office/drawing/2014/main" id="{1AF11552-3908-AB76-1E79-83CBEA734AB3}"/>
                </a:ext>
              </a:extLst>
            </p:cNvPr>
            <p:cNvSpPr/>
            <p:nvPr/>
          </p:nvSpPr>
          <p:spPr>
            <a:xfrm>
              <a:off x="1108799" y="2088000"/>
              <a:ext cx="57871" cy="57401"/>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grpSp>
      <p:grpSp>
        <p:nvGrpSpPr>
          <p:cNvPr id="59" name="Group 58">
            <a:extLst>
              <a:ext uri="{FF2B5EF4-FFF2-40B4-BE49-F238E27FC236}">
                <a16:creationId xmlns:a16="http://schemas.microsoft.com/office/drawing/2014/main" id="{8A1AB77E-7C57-90E5-335A-72945ED50AF3}"/>
              </a:ext>
            </a:extLst>
          </p:cNvPr>
          <p:cNvGrpSpPr/>
          <p:nvPr/>
        </p:nvGrpSpPr>
        <p:grpSpPr>
          <a:xfrm>
            <a:off x="1315546" y="2512134"/>
            <a:ext cx="654719" cy="408466"/>
            <a:chOff x="186470" y="2111083"/>
            <a:chExt cx="277936" cy="168779"/>
          </a:xfrm>
        </p:grpSpPr>
        <p:sp>
          <p:nvSpPr>
            <p:cNvPr id="60" name="Oval 59">
              <a:extLst>
                <a:ext uri="{FF2B5EF4-FFF2-40B4-BE49-F238E27FC236}">
                  <a16:creationId xmlns:a16="http://schemas.microsoft.com/office/drawing/2014/main" id="{A52A4063-BCF5-A355-CA13-CD1AD94BBCBA}"/>
                </a:ext>
              </a:extLst>
            </p:cNvPr>
            <p:cNvSpPr/>
            <p:nvPr/>
          </p:nvSpPr>
          <p:spPr bwMode="gray">
            <a:xfrm>
              <a:off x="270978" y="2111083"/>
              <a:ext cx="108920" cy="108920"/>
            </a:xfrm>
            <a:prstGeom prst="ellipse">
              <a:avLst/>
            </a:prstGeom>
            <a:solidFill>
              <a:schemeClr val="accent4">
                <a:lumMod val="20000"/>
                <a:lumOff val="80000"/>
              </a:schemeClr>
            </a:solidFill>
            <a:ln w="6350" algn="ctr">
              <a:solidFill>
                <a:schemeClr val="bg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1" name="TextBox 60">
              <a:extLst>
                <a:ext uri="{FF2B5EF4-FFF2-40B4-BE49-F238E27FC236}">
                  <a16:creationId xmlns:a16="http://schemas.microsoft.com/office/drawing/2014/main" id="{83BB8597-EF55-9BA1-FB76-7304CBB13E63}"/>
                </a:ext>
              </a:extLst>
            </p:cNvPr>
            <p:cNvSpPr txBox="1"/>
            <p:nvPr/>
          </p:nvSpPr>
          <p:spPr>
            <a:xfrm>
              <a:off x="186470" y="2228992"/>
              <a:ext cx="277936" cy="50870"/>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800" kern="0" dirty="0">
                  <a:ea typeface="Arial Unicode MS" pitchFamily="34" charset="-128"/>
                  <a:cs typeface="Arial Unicode MS" pitchFamily="34" charset="-128"/>
                </a:rPr>
                <a:t>ID Remedy</a:t>
              </a:r>
            </a:p>
          </p:txBody>
        </p:sp>
      </p:grpSp>
      <p:grpSp>
        <p:nvGrpSpPr>
          <p:cNvPr id="62" name="Group 61">
            <a:extLst>
              <a:ext uri="{FF2B5EF4-FFF2-40B4-BE49-F238E27FC236}">
                <a16:creationId xmlns:a16="http://schemas.microsoft.com/office/drawing/2014/main" id="{942DB87B-54E2-E6FD-03B7-B3D24163FCE5}"/>
              </a:ext>
            </a:extLst>
          </p:cNvPr>
          <p:cNvGrpSpPr/>
          <p:nvPr/>
        </p:nvGrpSpPr>
        <p:grpSpPr>
          <a:xfrm>
            <a:off x="10134721" y="2540599"/>
            <a:ext cx="756766" cy="548330"/>
            <a:chOff x="186470" y="2104951"/>
            <a:chExt cx="321256" cy="226571"/>
          </a:xfrm>
        </p:grpSpPr>
        <p:sp>
          <p:nvSpPr>
            <p:cNvPr id="63" name="Oval 62">
              <a:extLst>
                <a:ext uri="{FF2B5EF4-FFF2-40B4-BE49-F238E27FC236}">
                  <a16:creationId xmlns:a16="http://schemas.microsoft.com/office/drawing/2014/main" id="{286AF748-ADB0-1F4A-0248-20267E4DD59A}"/>
                </a:ext>
              </a:extLst>
            </p:cNvPr>
            <p:cNvSpPr/>
            <p:nvPr/>
          </p:nvSpPr>
          <p:spPr bwMode="gray">
            <a:xfrm>
              <a:off x="270978" y="2104951"/>
              <a:ext cx="108920" cy="108920"/>
            </a:xfrm>
            <a:prstGeom prst="ellipse">
              <a:avLst/>
            </a:prstGeom>
            <a:solidFill>
              <a:srgbClr val="FF0000">
                <a:alpha val="10000"/>
              </a:srgbClr>
            </a:solidFill>
            <a:ln w="6350" algn="ctr">
              <a:solidFill>
                <a:srgbClr val="FF0000">
                  <a:alpha val="80000"/>
                </a:srgb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4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28" name="TextBox 127">
              <a:extLst>
                <a:ext uri="{FF2B5EF4-FFF2-40B4-BE49-F238E27FC236}">
                  <a16:creationId xmlns:a16="http://schemas.microsoft.com/office/drawing/2014/main" id="{C87CA789-542E-959E-3EC0-B8A0F10BE89C}"/>
                </a:ext>
              </a:extLst>
            </p:cNvPr>
            <p:cNvSpPr txBox="1"/>
            <p:nvPr/>
          </p:nvSpPr>
          <p:spPr>
            <a:xfrm>
              <a:off x="186470" y="2229783"/>
              <a:ext cx="321256" cy="101739"/>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800" kern="0" dirty="0">
                  <a:ea typeface="Arial Unicode MS" pitchFamily="34" charset="-128"/>
                  <a:cs typeface="Arial Unicode MS" pitchFamily="34" charset="-128"/>
                </a:rPr>
                <a:t>Solicitud de Cambio </a:t>
              </a:r>
              <a:r>
                <a:rPr lang="en-US" sz="800" kern="0" dirty="0" err="1">
                  <a:ea typeface="Arial Unicode MS" pitchFamily="34" charset="-128"/>
                  <a:cs typeface="Arial Unicode MS" pitchFamily="34" charset="-128"/>
                </a:rPr>
                <a:t>Cerrada</a:t>
              </a:r>
              <a:endParaRPr lang="en-US" sz="800" kern="0" dirty="0">
                <a:ea typeface="Arial Unicode MS" pitchFamily="34" charset="-128"/>
                <a:cs typeface="Arial Unicode MS" pitchFamily="34" charset="-128"/>
              </a:endParaRPr>
            </a:p>
          </p:txBody>
        </p:sp>
      </p:grpSp>
      <p:cxnSp>
        <p:nvCxnSpPr>
          <p:cNvPr id="129" name="Straight Arrow Connector 128">
            <a:extLst>
              <a:ext uri="{FF2B5EF4-FFF2-40B4-BE49-F238E27FC236}">
                <a16:creationId xmlns:a16="http://schemas.microsoft.com/office/drawing/2014/main" id="{325065C2-0214-AAF3-5FA3-62DA007DB1D7}"/>
              </a:ext>
            </a:extLst>
          </p:cNvPr>
          <p:cNvCxnSpPr>
            <a:stCxn id="57" idx="3"/>
            <a:endCxn id="63" idx="2"/>
          </p:cNvCxnSpPr>
          <p:nvPr/>
        </p:nvCxnSpPr>
        <p:spPr>
          <a:xfrm flipV="1">
            <a:off x="9786354" y="2672399"/>
            <a:ext cx="547438" cy="3677"/>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06C03FE7-0F27-7359-A208-2B060449E8E1}"/>
              </a:ext>
            </a:extLst>
          </p:cNvPr>
          <p:cNvSpPr/>
          <p:nvPr/>
        </p:nvSpPr>
        <p:spPr>
          <a:xfrm>
            <a:off x="699744" y="2317968"/>
            <a:ext cx="734496" cy="769441"/>
          </a:xfrm>
          <a:prstGeom prst="rect">
            <a:avLst/>
          </a:prstGeom>
        </p:spPr>
        <p:txBody>
          <a:bodyPr wrap="none">
            <a:spAutoFit/>
          </a:bodyPr>
          <a:lstStyle/>
          <a:p>
            <a:r>
              <a:rPr lang="en-US" sz="4400" dirty="0">
                <a:solidFill>
                  <a:schemeClr val="accent1"/>
                </a:solidFill>
                <a:latin typeface="SAPGUI-Icons" panose="02000503000000000000" pitchFamily="2" charset="0"/>
              </a:rPr>
              <a:t></a:t>
            </a:r>
            <a:endParaRPr lang="en-US" sz="2000" dirty="0">
              <a:solidFill>
                <a:schemeClr val="accent1"/>
              </a:solidFill>
              <a:latin typeface="MS Shell Dlg 2" panose="020B0604030504040204" pitchFamily="34" charset="0"/>
            </a:endParaRPr>
          </a:p>
        </p:txBody>
      </p:sp>
      <p:sp>
        <p:nvSpPr>
          <p:cNvPr id="131" name="Rectangle 130">
            <a:extLst>
              <a:ext uri="{FF2B5EF4-FFF2-40B4-BE49-F238E27FC236}">
                <a16:creationId xmlns:a16="http://schemas.microsoft.com/office/drawing/2014/main" id="{11B49770-CCBA-230B-A125-4A3D56D0C575}"/>
              </a:ext>
            </a:extLst>
          </p:cNvPr>
          <p:cNvSpPr/>
          <p:nvPr/>
        </p:nvSpPr>
        <p:spPr>
          <a:xfrm>
            <a:off x="1279593" y="2128812"/>
            <a:ext cx="492443" cy="461665"/>
          </a:xfrm>
          <a:prstGeom prst="rect">
            <a:avLst/>
          </a:prstGeom>
        </p:spPr>
        <p:txBody>
          <a:bodyPr wrap="none">
            <a:spAutoFit/>
          </a:bodyPr>
          <a:lstStyle/>
          <a:p>
            <a:r>
              <a:rPr lang="en-US" sz="2400" dirty="0">
                <a:solidFill>
                  <a:schemeClr val="accent2"/>
                </a:solidFill>
                <a:latin typeface="SAPGUI-Icons" panose="02000503000000000000" pitchFamily="2" charset="0"/>
              </a:rPr>
              <a:t></a:t>
            </a:r>
            <a:endParaRPr lang="en-US" sz="1100" dirty="0">
              <a:solidFill>
                <a:schemeClr val="accent2"/>
              </a:solidFill>
              <a:latin typeface="MS Shell Dlg 2" panose="020B0604030504040204" pitchFamily="34" charset="0"/>
            </a:endParaRPr>
          </a:p>
        </p:txBody>
      </p:sp>
      <p:grpSp>
        <p:nvGrpSpPr>
          <p:cNvPr id="132" name="Group 131">
            <a:extLst>
              <a:ext uri="{FF2B5EF4-FFF2-40B4-BE49-F238E27FC236}">
                <a16:creationId xmlns:a16="http://schemas.microsoft.com/office/drawing/2014/main" id="{5480CACF-AA18-499B-7F68-6333558B8602}"/>
              </a:ext>
            </a:extLst>
          </p:cNvPr>
          <p:cNvGrpSpPr/>
          <p:nvPr/>
        </p:nvGrpSpPr>
        <p:grpSpPr>
          <a:xfrm>
            <a:off x="3479868" y="2372910"/>
            <a:ext cx="900000" cy="540000"/>
            <a:chOff x="1089443" y="2070476"/>
            <a:chExt cx="322917" cy="201423"/>
          </a:xfrm>
        </p:grpSpPr>
        <p:sp>
          <p:nvSpPr>
            <p:cNvPr id="133" name="Rounded Rectangle 5">
              <a:extLst>
                <a:ext uri="{FF2B5EF4-FFF2-40B4-BE49-F238E27FC236}">
                  <a16:creationId xmlns:a16="http://schemas.microsoft.com/office/drawing/2014/main" id="{BEBA6CF3-3FE6-AD11-AE47-B7409B569216}"/>
                </a:ext>
              </a:extLst>
            </p:cNvPr>
            <p:cNvSpPr/>
            <p:nvPr/>
          </p:nvSpPr>
          <p:spPr bwMode="gray">
            <a:xfrm>
              <a:off x="1089443" y="2070476"/>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900" b="0" i="0" u="none" strike="noStrike" kern="0" cap="none" spc="0" normalizeH="0" baseline="0" noProof="0" dirty="0">
                  <a:ln>
                    <a:noFill/>
                  </a:ln>
                  <a:effectLst/>
                  <a:uLnTx/>
                  <a:uFillTx/>
                  <a:ea typeface="Arial Unicode MS" pitchFamily="34" charset="-128"/>
                  <a:cs typeface="Arial Unicode MS" pitchFamily="34" charset="-128"/>
                </a:rPr>
                <a:t>2. En </a:t>
              </a:r>
              <a:r>
                <a:rPr kumimoji="0" lang="en-US" sz="900" b="0" i="0" u="none" strike="noStrike" kern="0" cap="none" spc="0" normalizeH="0" baseline="0" noProof="0" dirty="0" err="1">
                  <a:ln>
                    <a:noFill/>
                  </a:ln>
                  <a:effectLst/>
                  <a:uLnTx/>
                  <a:uFillTx/>
                  <a:ea typeface="Arial Unicode MS" pitchFamily="34" charset="-128"/>
                  <a:cs typeface="Arial Unicode MS" pitchFamily="34" charset="-128"/>
                </a:rPr>
                <a:t>Verificación</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34" name="Rectangle 133">
              <a:extLst>
                <a:ext uri="{FF2B5EF4-FFF2-40B4-BE49-F238E27FC236}">
                  <a16:creationId xmlns:a16="http://schemas.microsoft.com/office/drawing/2014/main" id="{883B96B7-34B2-99E0-0F44-8EBFAE990864}"/>
                </a:ext>
              </a:extLst>
            </p:cNvPr>
            <p:cNvSpPr/>
            <p:nvPr/>
          </p:nvSpPr>
          <p:spPr>
            <a:xfrm>
              <a:off x="1105519" y="2070947"/>
              <a:ext cx="57871" cy="57401"/>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grpSp>
      <p:grpSp>
        <p:nvGrpSpPr>
          <p:cNvPr id="135" name="Group 134">
            <a:extLst>
              <a:ext uri="{FF2B5EF4-FFF2-40B4-BE49-F238E27FC236}">
                <a16:creationId xmlns:a16="http://schemas.microsoft.com/office/drawing/2014/main" id="{E4F20D7B-E4CE-6035-0629-7AEF864B5F7D}"/>
              </a:ext>
            </a:extLst>
          </p:cNvPr>
          <p:cNvGrpSpPr/>
          <p:nvPr/>
        </p:nvGrpSpPr>
        <p:grpSpPr>
          <a:xfrm>
            <a:off x="1908511" y="1829647"/>
            <a:ext cx="1287237" cy="544332"/>
            <a:chOff x="3361544" y="935780"/>
            <a:chExt cx="1287237" cy="544332"/>
          </a:xfrm>
        </p:grpSpPr>
        <p:pic>
          <p:nvPicPr>
            <p:cNvPr id="136" name="Graphic 135" descr="List outline">
              <a:extLst>
                <a:ext uri="{FF2B5EF4-FFF2-40B4-BE49-F238E27FC236}">
                  <a16:creationId xmlns:a16="http://schemas.microsoft.com/office/drawing/2014/main" id="{4EA04F45-595E-E940-A6A4-2B2C16A90A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61544" y="935780"/>
              <a:ext cx="412724" cy="412724"/>
            </a:xfrm>
            <a:prstGeom prst="rect">
              <a:avLst/>
            </a:prstGeom>
          </p:spPr>
        </p:pic>
        <p:sp>
          <p:nvSpPr>
            <p:cNvPr id="137" name="TextBox 136">
              <a:extLst>
                <a:ext uri="{FF2B5EF4-FFF2-40B4-BE49-F238E27FC236}">
                  <a16:creationId xmlns:a16="http://schemas.microsoft.com/office/drawing/2014/main" id="{C51097AB-3693-2CE6-2A97-BD69181A4237}"/>
                </a:ext>
              </a:extLst>
            </p:cNvPr>
            <p:cNvSpPr txBox="1"/>
            <p:nvPr/>
          </p:nvSpPr>
          <p:spPr>
            <a:xfrm>
              <a:off x="3522581" y="1064614"/>
              <a:ext cx="1126200" cy="415498"/>
            </a:xfrm>
            <a:prstGeom prst="rect">
              <a:avLst/>
            </a:prstGeom>
            <a:noFill/>
          </p:spPr>
          <p:txBody>
            <a:bodyPr wrap="square" rtlCol="0">
              <a:spAutoFit/>
            </a:bodyPr>
            <a:lstStyle/>
            <a:p>
              <a:pPr algn="ctr"/>
              <a:r>
                <a:rPr lang="es-CO" sz="700" dirty="0"/>
                <a:t>De acuerdo con la información diligenciada y adjuntada</a:t>
              </a:r>
            </a:p>
          </p:txBody>
        </p:sp>
      </p:grpSp>
      <p:grpSp>
        <p:nvGrpSpPr>
          <p:cNvPr id="138" name="Group 137">
            <a:extLst>
              <a:ext uri="{FF2B5EF4-FFF2-40B4-BE49-F238E27FC236}">
                <a16:creationId xmlns:a16="http://schemas.microsoft.com/office/drawing/2014/main" id="{55B979D8-616C-B674-A706-CC06DF9C97D1}"/>
              </a:ext>
            </a:extLst>
          </p:cNvPr>
          <p:cNvGrpSpPr/>
          <p:nvPr/>
        </p:nvGrpSpPr>
        <p:grpSpPr>
          <a:xfrm>
            <a:off x="7576540" y="2412103"/>
            <a:ext cx="900000" cy="540000"/>
            <a:chOff x="1089443" y="2070476"/>
            <a:chExt cx="322917" cy="201423"/>
          </a:xfrm>
        </p:grpSpPr>
        <p:sp>
          <p:nvSpPr>
            <p:cNvPr id="139" name="Rounded Rectangle 5">
              <a:extLst>
                <a:ext uri="{FF2B5EF4-FFF2-40B4-BE49-F238E27FC236}">
                  <a16:creationId xmlns:a16="http://schemas.microsoft.com/office/drawing/2014/main" id="{360A9F13-BC1C-2BBD-7147-6BF65CA9BC9E}"/>
                </a:ext>
              </a:extLst>
            </p:cNvPr>
            <p:cNvSpPr/>
            <p:nvPr/>
          </p:nvSpPr>
          <p:spPr bwMode="gray">
            <a:xfrm>
              <a:off x="1089443" y="2070476"/>
              <a:ext cx="322917" cy="201423"/>
            </a:xfrm>
            <a:prstGeom prst="roundRect">
              <a:avLst>
                <a:gd name="adj" fmla="val 10318"/>
              </a:avLst>
            </a:prstGeom>
            <a:solidFill>
              <a:schemeClr val="tx2">
                <a:lumMod val="20000"/>
                <a:lumOff val="80000"/>
              </a:schemeClr>
            </a:solidFill>
            <a:ln w="6350" algn="ctr">
              <a:solidFill>
                <a:schemeClr val="bg2"/>
              </a:solidFill>
              <a:miter lim="800000"/>
              <a:headEnd/>
              <a:tailEnd/>
            </a:ln>
          </p:spPr>
          <p:txBody>
            <a:bodyPr lIns="0" tIns="72000" rIns="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900" b="0" i="0" u="none" strike="noStrike" kern="0" cap="none" spc="0" normalizeH="0" baseline="0" noProof="0" dirty="0">
                  <a:ln>
                    <a:noFill/>
                  </a:ln>
                  <a:effectLst/>
                  <a:uLnTx/>
                  <a:uFillTx/>
                  <a:ea typeface="Arial Unicode MS" pitchFamily="34" charset="-128"/>
                  <a:cs typeface="Arial Unicode MS" pitchFamily="34" charset="-128"/>
                </a:rPr>
                <a:t>7. </a:t>
              </a:r>
              <a:r>
                <a:rPr kumimoji="0" lang="en-US" sz="900" b="0" i="0" u="none" strike="noStrike" kern="0" cap="none" spc="0" normalizeH="0" baseline="0" noProof="0" dirty="0" err="1">
                  <a:ln>
                    <a:noFill/>
                  </a:ln>
                  <a:effectLst/>
                  <a:uLnTx/>
                  <a:uFillTx/>
                  <a:ea typeface="Arial Unicode MS" pitchFamily="34" charset="-128"/>
                  <a:cs typeface="Arial Unicode MS" pitchFamily="34" charset="-128"/>
                </a:rPr>
                <a:t>Realizado</a:t>
              </a: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40" name="Rectangle 139">
              <a:extLst>
                <a:ext uri="{FF2B5EF4-FFF2-40B4-BE49-F238E27FC236}">
                  <a16:creationId xmlns:a16="http://schemas.microsoft.com/office/drawing/2014/main" id="{F6D763CC-5F7B-FCF8-E706-6EF237C64A84}"/>
                </a:ext>
              </a:extLst>
            </p:cNvPr>
            <p:cNvSpPr/>
            <p:nvPr/>
          </p:nvSpPr>
          <p:spPr>
            <a:xfrm>
              <a:off x="1105519" y="2070947"/>
              <a:ext cx="57871" cy="57401"/>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grpSp>
      <p:cxnSp>
        <p:nvCxnSpPr>
          <p:cNvPr id="141" name="Straight Arrow Connector 140">
            <a:extLst>
              <a:ext uri="{FF2B5EF4-FFF2-40B4-BE49-F238E27FC236}">
                <a16:creationId xmlns:a16="http://schemas.microsoft.com/office/drawing/2014/main" id="{413744FE-5F72-8DB6-396A-A5AAEF412418}"/>
              </a:ext>
            </a:extLst>
          </p:cNvPr>
          <p:cNvCxnSpPr>
            <a:stCxn id="54" idx="3"/>
            <a:endCxn id="133" idx="1"/>
          </p:cNvCxnSpPr>
          <p:nvPr/>
        </p:nvCxnSpPr>
        <p:spPr>
          <a:xfrm flipV="1">
            <a:off x="3063393" y="2642910"/>
            <a:ext cx="416475" cy="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7E4EAAB2-8A09-95E4-84F8-0B335544B16E}"/>
              </a:ext>
            </a:extLst>
          </p:cNvPr>
          <p:cNvSpPr txBox="1"/>
          <p:nvPr/>
        </p:nvSpPr>
        <p:spPr>
          <a:xfrm>
            <a:off x="7621345" y="2178506"/>
            <a:ext cx="756766" cy="246221"/>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800" kern="0" dirty="0" err="1">
                <a:ea typeface="Arial Unicode MS" pitchFamily="34" charset="-128"/>
                <a:cs typeface="Arial Unicode MS" pitchFamily="34" charset="-128"/>
              </a:rPr>
              <a:t>Finaliza</a:t>
            </a:r>
            <a:r>
              <a:rPr lang="en-US" sz="800" kern="0" dirty="0">
                <a:ea typeface="Arial Unicode MS" pitchFamily="34" charset="-128"/>
                <a:cs typeface="Arial Unicode MS" pitchFamily="34" charset="-128"/>
              </a:rPr>
              <a:t> </a:t>
            </a:r>
            <a:r>
              <a:rPr lang="en-US" sz="800" kern="0" dirty="0" err="1">
                <a:ea typeface="Arial Unicode MS" pitchFamily="34" charset="-128"/>
                <a:cs typeface="Arial Unicode MS" pitchFamily="34" charset="-128"/>
              </a:rPr>
              <a:t>el</a:t>
            </a:r>
            <a:r>
              <a:rPr lang="en-US" sz="800" kern="0" dirty="0">
                <a:ea typeface="Arial Unicode MS" pitchFamily="34" charset="-128"/>
                <a:cs typeface="Arial Unicode MS" pitchFamily="34" charset="-128"/>
              </a:rPr>
              <a:t> </a:t>
            </a:r>
            <a:r>
              <a:rPr lang="en-US" sz="800" kern="0" dirty="0" err="1">
                <a:ea typeface="Arial Unicode MS" pitchFamily="34" charset="-128"/>
                <a:cs typeface="Arial Unicode MS" pitchFamily="34" charset="-128"/>
              </a:rPr>
              <a:t>tipo</a:t>
            </a:r>
            <a:r>
              <a:rPr lang="en-US" sz="800" kern="0" dirty="0">
                <a:ea typeface="Arial Unicode MS" pitchFamily="34" charset="-128"/>
                <a:cs typeface="Arial Unicode MS" pitchFamily="34" charset="-128"/>
              </a:rPr>
              <a:t> de </a:t>
            </a:r>
            <a:r>
              <a:rPr lang="en-US" sz="800" kern="0" dirty="0" err="1">
                <a:ea typeface="Arial Unicode MS" pitchFamily="34" charset="-128"/>
                <a:cs typeface="Arial Unicode MS" pitchFamily="34" charset="-128"/>
              </a:rPr>
              <a:t>cambio</a:t>
            </a:r>
            <a:endParaRPr lang="en-US" sz="800" kern="0" dirty="0">
              <a:ea typeface="Arial Unicode MS" pitchFamily="34" charset="-128"/>
              <a:cs typeface="Arial Unicode MS" pitchFamily="34" charset="-128"/>
            </a:endParaRPr>
          </a:p>
        </p:txBody>
      </p:sp>
      <p:cxnSp>
        <p:nvCxnSpPr>
          <p:cNvPr id="143" name="Straight Arrow Connector 142">
            <a:extLst>
              <a:ext uri="{FF2B5EF4-FFF2-40B4-BE49-F238E27FC236}">
                <a16:creationId xmlns:a16="http://schemas.microsoft.com/office/drawing/2014/main" id="{7697E5FC-FF89-D223-6A5B-780AEF957AA1}"/>
              </a:ext>
            </a:extLst>
          </p:cNvPr>
          <p:cNvCxnSpPr>
            <a:stCxn id="139" idx="3"/>
            <a:endCxn id="57" idx="1"/>
          </p:cNvCxnSpPr>
          <p:nvPr/>
        </p:nvCxnSpPr>
        <p:spPr>
          <a:xfrm flipV="1">
            <a:off x="8476540" y="2676076"/>
            <a:ext cx="409814" cy="6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80B507CD-A67F-36E3-C828-7A3668EAC008}"/>
              </a:ext>
            </a:extLst>
          </p:cNvPr>
          <p:cNvCxnSpPr>
            <a:stCxn id="60" idx="6"/>
            <a:endCxn id="54" idx="1"/>
          </p:cNvCxnSpPr>
          <p:nvPr/>
        </p:nvCxnSpPr>
        <p:spPr>
          <a:xfrm flipV="1">
            <a:off x="1771194" y="2643347"/>
            <a:ext cx="392199" cy="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B7FC65BF-B608-9B36-786A-076E1FBED20A}"/>
              </a:ext>
            </a:extLst>
          </p:cNvPr>
          <p:cNvSpPr txBox="1"/>
          <p:nvPr/>
        </p:nvSpPr>
        <p:spPr>
          <a:xfrm>
            <a:off x="7629326" y="2949063"/>
            <a:ext cx="849963" cy="246221"/>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800" kern="0" dirty="0" err="1">
                <a:ea typeface="Arial Unicode MS" pitchFamily="34" charset="-128"/>
                <a:cs typeface="Arial Unicode MS" pitchFamily="34" charset="-128"/>
              </a:rPr>
              <a:t>Finaliza</a:t>
            </a:r>
            <a:r>
              <a:rPr lang="en-US" sz="800" kern="0" dirty="0">
                <a:ea typeface="Arial Unicode MS" pitchFamily="34" charset="-128"/>
                <a:cs typeface="Arial Unicode MS" pitchFamily="34" charset="-128"/>
              </a:rPr>
              <a:t> </a:t>
            </a:r>
            <a:r>
              <a:rPr lang="en-US" sz="800" kern="0" dirty="0" err="1">
                <a:ea typeface="Arial Unicode MS" pitchFamily="34" charset="-128"/>
                <a:cs typeface="Arial Unicode MS" pitchFamily="34" charset="-128"/>
              </a:rPr>
              <a:t>el</a:t>
            </a:r>
            <a:r>
              <a:rPr lang="en-US" sz="800" kern="0" dirty="0">
                <a:ea typeface="Arial Unicode MS" pitchFamily="34" charset="-128"/>
                <a:cs typeface="Arial Unicode MS" pitchFamily="34" charset="-128"/>
              </a:rPr>
              <a:t> </a:t>
            </a:r>
            <a:r>
              <a:rPr lang="en-US" sz="800" kern="0" dirty="0" err="1">
                <a:ea typeface="Arial Unicode MS" pitchFamily="34" charset="-128"/>
                <a:cs typeface="Arial Unicode MS" pitchFamily="34" charset="-128"/>
              </a:rPr>
              <a:t>tipo</a:t>
            </a:r>
            <a:r>
              <a:rPr lang="en-US" sz="800" kern="0" dirty="0">
                <a:ea typeface="Arial Unicode MS" pitchFamily="34" charset="-128"/>
                <a:cs typeface="Arial Unicode MS" pitchFamily="34" charset="-128"/>
              </a:rPr>
              <a:t> de </a:t>
            </a:r>
            <a:r>
              <a:rPr lang="en-US" sz="800" kern="0" dirty="0" err="1">
                <a:ea typeface="Arial Unicode MS" pitchFamily="34" charset="-128"/>
                <a:cs typeface="Arial Unicode MS" pitchFamily="34" charset="-128"/>
              </a:rPr>
              <a:t>cambio</a:t>
            </a:r>
            <a:endParaRPr lang="en-US" sz="800" kern="0" dirty="0">
              <a:ea typeface="Arial Unicode MS" pitchFamily="34" charset="-128"/>
              <a:cs typeface="Arial Unicode MS" pitchFamily="34" charset="-128"/>
            </a:endParaRPr>
          </a:p>
        </p:txBody>
      </p:sp>
      <p:sp>
        <p:nvSpPr>
          <p:cNvPr id="146" name="TextBox 145">
            <a:extLst>
              <a:ext uri="{FF2B5EF4-FFF2-40B4-BE49-F238E27FC236}">
                <a16:creationId xmlns:a16="http://schemas.microsoft.com/office/drawing/2014/main" id="{B4EFC377-2DF6-8D83-3CF0-B6BD2E4652D5}"/>
              </a:ext>
            </a:extLst>
          </p:cNvPr>
          <p:cNvSpPr txBox="1"/>
          <p:nvPr/>
        </p:nvSpPr>
        <p:spPr>
          <a:xfrm>
            <a:off x="3341043" y="2010472"/>
            <a:ext cx="1126200" cy="415498"/>
          </a:xfrm>
          <a:prstGeom prst="rect">
            <a:avLst/>
          </a:prstGeom>
          <a:noFill/>
        </p:spPr>
        <p:txBody>
          <a:bodyPr wrap="square" rtlCol="0">
            <a:spAutoFit/>
          </a:bodyPr>
          <a:lstStyle/>
          <a:p>
            <a:pPr algn="ctr"/>
            <a:r>
              <a:rPr lang="es-CO" sz="700" dirty="0"/>
              <a:t>Seleccionar tipo de cambio: Normal, Urgente y Operativo (Técnico)</a:t>
            </a:r>
          </a:p>
        </p:txBody>
      </p:sp>
      <p:cxnSp>
        <p:nvCxnSpPr>
          <p:cNvPr id="147" name="Straight Arrow Connector 146">
            <a:extLst>
              <a:ext uri="{FF2B5EF4-FFF2-40B4-BE49-F238E27FC236}">
                <a16:creationId xmlns:a16="http://schemas.microsoft.com/office/drawing/2014/main" id="{353FB329-21D7-1804-8ACA-2FEC1D00FE17}"/>
              </a:ext>
            </a:extLst>
          </p:cNvPr>
          <p:cNvCxnSpPr>
            <a:cxnSpLocks/>
          </p:cNvCxnSpPr>
          <p:nvPr/>
        </p:nvCxnSpPr>
        <p:spPr>
          <a:xfrm flipV="1">
            <a:off x="5941319" y="2946076"/>
            <a:ext cx="0" cy="389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7B922B7B-2473-7B30-6311-1C2F283946FE}"/>
              </a:ext>
            </a:extLst>
          </p:cNvPr>
          <p:cNvSpPr/>
          <p:nvPr/>
        </p:nvSpPr>
        <p:spPr>
          <a:xfrm>
            <a:off x="5514368" y="2401807"/>
            <a:ext cx="161292" cy="153888"/>
          </a:xfrm>
          <a:prstGeom prst="rect">
            <a:avLst/>
          </a:prstGeom>
        </p:spPr>
        <p:txBody>
          <a:bodyPr wrap="square" lIns="0" tIns="0" rIns="0" bIns="0">
            <a:spAutoFit/>
          </a:bodyPr>
          <a:lstStyle/>
          <a:p>
            <a:r>
              <a:rPr lang="en-US" sz="1000" dirty="0">
                <a:solidFill>
                  <a:schemeClr val="accent1"/>
                </a:solidFill>
                <a:latin typeface="SAPGUI-Icons" panose="02000503000000000000" pitchFamily="2" charset="0"/>
              </a:rPr>
              <a:t></a:t>
            </a:r>
            <a:endParaRPr lang="en-US" sz="800" dirty="0">
              <a:solidFill>
                <a:schemeClr val="accent1"/>
              </a:solidFill>
              <a:latin typeface="MS Shell Dlg 2" panose="020B0604030504040204" pitchFamily="34" charset="0"/>
            </a:endParaRPr>
          </a:p>
        </p:txBody>
      </p:sp>
      <p:sp>
        <p:nvSpPr>
          <p:cNvPr id="5" name="Oval 59">
            <a:extLst>
              <a:ext uri="{FF2B5EF4-FFF2-40B4-BE49-F238E27FC236}">
                <a16:creationId xmlns:a16="http://schemas.microsoft.com/office/drawing/2014/main" id="{CAF2AEA1-A4EA-617C-A4D1-CBA1E6151BDE}"/>
              </a:ext>
            </a:extLst>
          </p:cNvPr>
          <p:cNvSpPr/>
          <p:nvPr/>
        </p:nvSpPr>
        <p:spPr bwMode="gray">
          <a:xfrm>
            <a:off x="6895909" y="2506412"/>
            <a:ext cx="256577" cy="263600"/>
          </a:xfrm>
          <a:prstGeom prst="ellipse">
            <a:avLst/>
          </a:prstGeom>
          <a:solidFill>
            <a:schemeClr val="accent4">
              <a:lumMod val="20000"/>
              <a:lumOff val="80000"/>
            </a:schemeClr>
          </a:solidFill>
          <a:ln w="6350" algn="ctr">
            <a:solidFill>
              <a:schemeClr val="bg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cxnSp>
        <p:nvCxnSpPr>
          <p:cNvPr id="18" name="Conector recto de flecha 17">
            <a:extLst>
              <a:ext uri="{FF2B5EF4-FFF2-40B4-BE49-F238E27FC236}">
                <a16:creationId xmlns:a16="http://schemas.microsoft.com/office/drawing/2014/main" id="{086F380D-8A90-65C2-BF5C-72D0A8B42586}"/>
              </a:ext>
            </a:extLst>
          </p:cNvPr>
          <p:cNvCxnSpPr>
            <a:cxnSpLocks/>
          </p:cNvCxnSpPr>
          <p:nvPr/>
        </p:nvCxnSpPr>
        <p:spPr>
          <a:xfrm flipV="1">
            <a:off x="6464581" y="2638212"/>
            <a:ext cx="426248" cy="2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160">
            <a:extLst>
              <a:ext uri="{FF2B5EF4-FFF2-40B4-BE49-F238E27FC236}">
                <a16:creationId xmlns:a16="http://schemas.microsoft.com/office/drawing/2014/main" id="{B472025D-4D38-F616-274D-3DA01FA38567}"/>
              </a:ext>
            </a:extLst>
          </p:cNvPr>
          <p:cNvSpPr txBox="1"/>
          <p:nvPr/>
        </p:nvSpPr>
        <p:spPr>
          <a:xfrm>
            <a:off x="8667759" y="1872360"/>
            <a:ext cx="1388621" cy="584775"/>
          </a:xfrm>
          <a:prstGeom prst="rect">
            <a:avLst/>
          </a:prstGeom>
          <a:noFill/>
        </p:spPr>
        <p:txBody>
          <a:bodyPr wrap="square" rtlCol="0">
            <a:spAutoFit/>
          </a:bodyPr>
          <a:lstStyle/>
          <a:p>
            <a:pPr algn="ctr"/>
            <a:r>
              <a:rPr lang="es-CO" sz="800" dirty="0"/>
              <a:t>Se comunica a los interesados del cambio que se encuentra en productivo de forma </a:t>
            </a:r>
            <a:r>
              <a:rPr lang="es-CO" sz="800" dirty="0" err="1"/>
              <a:t>éxitosa</a:t>
            </a:r>
            <a:endParaRPr lang="es-CO" sz="800" dirty="0"/>
          </a:p>
        </p:txBody>
      </p:sp>
      <p:sp>
        <p:nvSpPr>
          <p:cNvPr id="160" name="TextBox 141">
            <a:extLst>
              <a:ext uri="{FF2B5EF4-FFF2-40B4-BE49-F238E27FC236}">
                <a16:creationId xmlns:a16="http://schemas.microsoft.com/office/drawing/2014/main" id="{5821D49C-4053-61F5-93ED-20DC08F5CD50}"/>
              </a:ext>
            </a:extLst>
          </p:cNvPr>
          <p:cNvSpPr txBox="1"/>
          <p:nvPr/>
        </p:nvSpPr>
        <p:spPr>
          <a:xfrm>
            <a:off x="6672923" y="2848357"/>
            <a:ext cx="756766" cy="246221"/>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800" kern="0" dirty="0" err="1">
                <a:ea typeface="Arial Unicode MS" pitchFamily="34" charset="-128"/>
                <a:cs typeface="Arial Unicode MS" pitchFamily="34" charset="-128"/>
              </a:rPr>
              <a:t>Ejecución</a:t>
            </a:r>
            <a:r>
              <a:rPr lang="en-US" sz="800" kern="0" dirty="0">
                <a:ea typeface="Arial Unicode MS" pitchFamily="34" charset="-128"/>
                <a:cs typeface="Arial Unicode MS" pitchFamily="34" charset="-128"/>
              </a:rPr>
              <a:t> del </a:t>
            </a:r>
            <a:r>
              <a:rPr lang="en-US" sz="800" kern="0" dirty="0" err="1">
                <a:ea typeface="Arial Unicode MS" pitchFamily="34" charset="-128"/>
                <a:cs typeface="Arial Unicode MS" pitchFamily="34" charset="-128"/>
              </a:rPr>
              <a:t>tipo</a:t>
            </a:r>
            <a:r>
              <a:rPr lang="en-US" sz="800" kern="0" dirty="0">
                <a:ea typeface="Arial Unicode MS" pitchFamily="34" charset="-128"/>
                <a:cs typeface="Arial Unicode MS" pitchFamily="34" charset="-128"/>
              </a:rPr>
              <a:t> de </a:t>
            </a:r>
            <a:r>
              <a:rPr lang="en-US" sz="800" kern="0" dirty="0" err="1">
                <a:ea typeface="Arial Unicode MS" pitchFamily="34" charset="-128"/>
                <a:cs typeface="Arial Unicode MS" pitchFamily="34" charset="-128"/>
              </a:rPr>
              <a:t>cambio</a:t>
            </a:r>
            <a:endParaRPr lang="en-US" sz="800" kern="0" dirty="0">
              <a:ea typeface="Arial Unicode MS" pitchFamily="34" charset="-128"/>
              <a:cs typeface="Arial Unicode MS" pitchFamily="34" charset="-128"/>
            </a:endParaRPr>
          </a:p>
        </p:txBody>
      </p:sp>
      <p:cxnSp>
        <p:nvCxnSpPr>
          <p:cNvPr id="164" name="Conector recto de flecha 163">
            <a:extLst>
              <a:ext uri="{FF2B5EF4-FFF2-40B4-BE49-F238E27FC236}">
                <a16:creationId xmlns:a16="http://schemas.microsoft.com/office/drawing/2014/main" id="{081A0119-841C-7B7D-77C5-E2F3066222EE}"/>
              </a:ext>
            </a:extLst>
          </p:cNvPr>
          <p:cNvCxnSpPr>
            <a:cxnSpLocks/>
          </p:cNvCxnSpPr>
          <p:nvPr/>
        </p:nvCxnSpPr>
        <p:spPr>
          <a:xfrm flipV="1">
            <a:off x="7145301" y="2638212"/>
            <a:ext cx="426248" cy="2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5" name="TextBox 144">
            <a:extLst>
              <a:ext uri="{FF2B5EF4-FFF2-40B4-BE49-F238E27FC236}">
                <a16:creationId xmlns:a16="http://schemas.microsoft.com/office/drawing/2014/main" id="{4F6DA7F2-4DCA-1EF7-7B43-A2E74EE29453}"/>
              </a:ext>
            </a:extLst>
          </p:cNvPr>
          <p:cNvSpPr txBox="1"/>
          <p:nvPr/>
        </p:nvSpPr>
        <p:spPr>
          <a:xfrm>
            <a:off x="8942617" y="2958345"/>
            <a:ext cx="849963" cy="246221"/>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800" kern="0" dirty="0" err="1">
                <a:ea typeface="Arial Unicode MS" pitchFamily="34" charset="-128"/>
                <a:cs typeface="Arial Unicode MS" pitchFamily="34" charset="-128"/>
              </a:rPr>
              <a:t>Finaliza</a:t>
            </a:r>
            <a:r>
              <a:rPr lang="en-US" sz="800" kern="0" dirty="0">
                <a:ea typeface="Arial Unicode MS" pitchFamily="34" charset="-128"/>
                <a:cs typeface="Arial Unicode MS" pitchFamily="34" charset="-128"/>
              </a:rPr>
              <a:t> la </a:t>
            </a:r>
            <a:r>
              <a:rPr lang="en-US" sz="800" kern="0" dirty="0" err="1">
                <a:ea typeface="Arial Unicode MS" pitchFamily="34" charset="-128"/>
                <a:cs typeface="Arial Unicode MS" pitchFamily="34" charset="-128"/>
              </a:rPr>
              <a:t>solicitud</a:t>
            </a:r>
            <a:r>
              <a:rPr lang="en-US" sz="800" kern="0" dirty="0">
                <a:ea typeface="Arial Unicode MS" pitchFamily="34" charset="-128"/>
                <a:cs typeface="Arial Unicode MS" pitchFamily="34" charset="-128"/>
              </a:rPr>
              <a:t> del </a:t>
            </a:r>
            <a:r>
              <a:rPr lang="en-US" sz="800" kern="0" dirty="0" err="1">
                <a:ea typeface="Arial Unicode MS" pitchFamily="34" charset="-128"/>
                <a:cs typeface="Arial Unicode MS" pitchFamily="34" charset="-128"/>
              </a:rPr>
              <a:t>cambio</a:t>
            </a:r>
            <a:endParaRPr lang="en-US" sz="8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41577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ppt_x"/>
                                          </p:val>
                                        </p:tav>
                                        <p:tav tm="100000">
                                          <p:val>
                                            <p:strVal val="#ppt_x"/>
                                          </p:val>
                                        </p:tav>
                                      </p:tavLst>
                                    </p:anim>
                                    <p:anim calcmode="lin" valueType="num">
                                      <p:cBhvr additive="base">
                                        <p:cTn id="8" dur="500" fill="hold"/>
                                        <p:tgtEl>
                                          <p:spTgt spid="1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1"/>
                                        </p:tgtEl>
                                        <p:attrNameLst>
                                          <p:attrName>style.visibility</p:attrName>
                                        </p:attrNameLst>
                                      </p:cBhvr>
                                      <p:to>
                                        <p:strVal val="visible"/>
                                      </p:to>
                                    </p:set>
                                    <p:anim calcmode="lin" valueType="num">
                                      <p:cBhvr additive="base">
                                        <p:cTn id="15" dur="500" fill="hold"/>
                                        <p:tgtEl>
                                          <p:spTgt spid="131"/>
                                        </p:tgtEl>
                                        <p:attrNameLst>
                                          <p:attrName>ppt_x</p:attrName>
                                        </p:attrNameLst>
                                      </p:cBhvr>
                                      <p:tavLst>
                                        <p:tav tm="0">
                                          <p:val>
                                            <p:strVal val="#ppt_x"/>
                                          </p:val>
                                        </p:tav>
                                        <p:tav tm="100000">
                                          <p:val>
                                            <p:strVal val="#ppt_x"/>
                                          </p:val>
                                        </p:tav>
                                      </p:tavLst>
                                    </p:anim>
                                    <p:anim calcmode="lin" valueType="num">
                                      <p:cBhvr additive="base">
                                        <p:cTn id="16" dur="500" fill="hold"/>
                                        <p:tgtEl>
                                          <p:spTgt spid="1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4"/>
                                        </p:tgtEl>
                                        <p:attrNameLst>
                                          <p:attrName>style.visibility</p:attrName>
                                        </p:attrNameLst>
                                      </p:cBhvr>
                                      <p:to>
                                        <p:strVal val="visible"/>
                                      </p:to>
                                    </p:set>
                                    <p:anim calcmode="lin" valueType="num">
                                      <p:cBhvr additive="base">
                                        <p:cTn id="19" dur="500" fill="hold"/>
                                        <p:tgtEl>
                                          <p:spTgt spid="144"/>
                                        </p:tgtEl>
                                        <p:attrNameLst>
                                          <p:attrName>ppt_x</p:attrName>
                                        </p:attrNameLst>
                                      </p:cBhvr>
                                      <p:tavLst>
                                        <p:tav tm="0">
                                          <p:val>
                                            <p:strVal val="#ppt_x"/>
                                          </p:val>
                                        </p:tav>
                                        <p:tav tm="100000">
                                          <p:val>
                                            <p:strVal val="#ppt_x"/>
                                          </p:val>
                                        </p:tav>
                                      </p:tavLst>
                                    </p:anim>
                                    <p:anim calcmode="lin" valueType="num">
                                      <p:cBhvr additive="base">
                                        <p:cTn id="20" dur="500" fill="hold"/>
                                        <p:tgtEl>
                                          <p:spTgt spid="14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5"/>
                                        </p:tgtEl>
                                        <p:attrNameLst>
                                          <p:attrName>style.visibility</p:attrName>
                                        </p:attrNameLst>
                                      </p:cBhvr>
                                      <p:to>
                                        <p:strVal val="visible"/>
                                      </p:to>
                                    </p:set>
                                    <p:anim calcmode="lin" valueType="num">
                                      <p:cBhvr additive="base">
                                        <p:cTn id="31" dur="500" fill="hold"/>
                                        <p:tgtEl>
                                          <p:spTgt spid="135"/>
                                        </p:tgtEl>
                                        <p:attrNameLst>
                                          <p:attrName>ppt_x</p:attrName>
                                        </p:attrNameLst>
                                      </p:cBhvr>
                                      <p:tavLst>
                                        <p:tav tm="0">
                                          <p:val>
                                            <p:strVal val="#ppt_x"/>
                                          </p:val>
                                        </p:tav>
                                        <p:tav tm="100000">
                                          <p:val>
                                            <p:strVal val="#ppt_x"/>
                                          </p:val>
                                        </p:tav>
                                      </p:tavLst>
                                    </p:anim>
                                    <p:anim calcmode="lin" valueType="num">
                                      <p:cBhvr additive="base">
                                        <p:cTn id="32"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additive="base">
                                        <p:cTn id="37" dur="500" fill="hold"/>
                                        <p:tgtEl>
                                          <p:spTgt spid="141"/>
                                        </p:tgtEl>
                                        <p:attrNameLst>
                                          <p:attrName>ppt_x</p:attrName>
                                        </p:attrNameLst>
                                      </p:cBhvr>
                                      <p:tavLst>
                                        <p:tav tm="0">
                                          <p:val>
                                            <p:strVal val="#ppt_x"/>
                                          </p:val>
                                        </p:tav>
                                        <p:tav tm="100000">
                                          <p:val>
                                            <p:strVal val="#ppt_x"/>
                                          </p:val>
                                        </p:tav>
                                      </p:tavLst>
                                    </p:anim>
                                    <p:anim calcmode="lin" valueType="num">
                                      <p:cBhvr additive="base">
                                        <p:cTn id="38" dur="500" fill="hold"/>
                                        <p:tgtEl>
                                          <p:spTgt spid="14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500" fill="hold"/>
                                        <p:tgtEl>
                                          <p:spTgt spid="146"/>
                                        </p:tgtEl>
                                        <p:attrNameLst>
                                          <p:attrName>ppt_x</p:attrName>
                                        </p:attrNameLst>
                                      </p:cBhvr>
                                      <p:tavLst>
                                        <p:tav tm="0">
                                          <p:val>
                                            <p:strVal val="#ppt_x"/>
                                          </p:val>
                                        </p:tav>
                                        <p:tav tm="100000">
                                          <p:val>
                                            <p:strVal val="#ppt_x"/>
                                          </p:val>
                                        </p:tav>
                                      </p:tavLst>
                                    </p:anim>
                                    <p:anim calcmode="lin" valueType="num">
                                      <p:cBhvr additive="base">
                                        <p:cTn id="42" dur="500" fill="hold"/>
                                        <p:tgtEl>
                                          <p:spTgt spid="14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32"/>
                                        </p:tgtEl>
                                        <p:attrNameLst>
                                          <p:attrName>style.visibility</p:attrName>
                                        </p:attrNameLst>
                                      </p:cBhvr>
                                      <p:to>
                                        <p:strVal val="visible"/>
                                      </p:to>
                                    </p:set>
                                    <p:anim calcmode="lin" valueType="num">
                                      <p:cBhvr additive="base">
                                        <p:cTn id="45" dur="500" fill="hold"/>
                                        <p:tgtEl>
                                          <p:spTgt spid="132"/>
                                        </p:tgtEl>
                                        <p:attrNameLst>
                                          <p:attrName>ppt_x</p:attrName>
                                        </p:attrNameLst>
                                      </p:cBhvr>
                                      <p:tavLst>
                                        <p:tav tm="0">
                                          <p:val>
                                            <p:strVal val="#ppt_x"/>
                                          </p:val>
                                        </p:tav>
                                        <p:tav tm="100000">
                                          <p:val>
                                            <p:strVal val="#ppt_x"/>
                                          </p:val>
                                        </p:tav>
                                      </p:tavLst>
                                    </p:anim>
                                    <p:anim calcmode="lin" valueType="num">
                                      <p:cBhvr additive="base">
                                        <p:cTn id="46"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fill="hold"/>
                                        <p:tgtEl>
                                          <p:spTgt spid="42"/>
                                        </p:tgtEl>
                                        <p:attrNameLst>
                                          <p:attrName>ppt_x</p:attrName>
                                        </p:attrNameLst>
                                      </p:cBhvr>
                                      <p:tavLst>
                                        <p:tav tm="0">
                                          <p:val>
                                            <p:strVal val="#ppt_x"/>
                                          </p:val>
                                        </p:tav>
                                        <p:tav tm="100000">
                                          <p:val>
                                            <p:strVal val="#ppt_x"/>
                                          </p:val>
                                        </p:tav>
                                      </p:tavLst>
                                    </p:anim>
                                    <p:anim calcmode="lin" valueType="num">
                                      <p:cBhvr additive="base">
                                        <p:cTn id="86" dur="500" fill="hold"/>
                                        <p:tgtEl>
                                          <p:spTgt spid="4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ppt_x"/>
                                          </p:val>
                                        </p:tav>
                                        <p:tav tm="100000">
                                          <p:val>
                                            <p:strVal val="#ppt_x"/>
                                          </p:val>
                                        </p:tav>
                                      </p:tavLst>
                                    </p:anim>
                                    <p:anim calcmode="lin" valueType="num">
                                      <p:cBhvr additive="base">
                                        <p:cTn id="90" dur="500" fill="hold"/>
                                        <p:tgtEl>
                                          <p:spTgt spid="4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ppt_x"/>
                                          </p:val>
                                        </p:tav>
                                        <p:tav tm="100000">
                                          <p:val>
                                            <p:strVal val="#ppt_x"/>
                                          </p:val>
                                        </p:tav>
                                      </p:tavLst>
                                    </p:anim>
                                    <p:anim calcmode="lin" valueType="num">
                                      <p:cBhvr additive="base">
                                        <p:cTn id="9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additive="base">
                                        <p:cTn id="99" dur="500" fill="hold"/>
                                        <p:tgtEl>
                                          <p:spTgt spid="22"/>
                                        </p:tgtEl>
                                        <p:attrNameLst>
                                          <p:attrName>ppt_x</p:attrName>
                                        </p:attrNameLst>
                                      </p:cBhvr>
                                      <p:tavLst>
                                        <p:tav tm="0">
                                          <p:val>
                                            <p:strVal val="#ppt_x"/>
                                          </p:val>
                                        </p:tav>
                                        <p:tav tm="100000">
                                          <p:val>
                                            <p:strVal val="#ppt_x"/>
                                          </p:val>
                                        </p:tav>
                                      </p:tavLst>
                                    </p:anim>
                                    <p:anim calcmode="lin" valueType="num">
                                      <p:cBhvr additive="base">
                                        <p:cTn id="100" dur="500" fill="hold"/>
                                        <p:tgtEl>
                                          <p:spTgt spid="2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ppt_x"/>
                                          </p:val>
                                        </p:tav>
                                        <p:tav tm="100000">
                                          <p:val>
                                            <p:strVal val="#ppt_x"/>
                                          </p:val>
                                        </p:tav>
                                      </p:tavLst>
                                    </p:anim>
                                    <p:anim calcmode="lin" valueType="num">
                                      <p:cBhvr additive="base">
                                        <p:cTn id="104" dur="500" fill="hold"/>
                                        <p:tgtEl>
                                          <p:spTgt spid="26"/>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additive="base">
                                        <p:cTn id="107" dur="500" fill="hold"/>
                                        <p:tgtEl>
                                          <p:spTgt spid="12"/>
                                        </p:tgtEl>
                                        <p:attrNameLst>
                                          <p:attrName>ppt_x</p:attrName>
                                        </p:attrNameLst>
                                      </p:cBhvr>
                                      <p:tavLst>
                                        <p:tav tm="0">
                                          <p:val>
                                            <p:strVal val="#ppt_x"/>
                                          </p:val>
                                        </p:tav>
                                        <p:tav tm="100000">
                                          <p:val>
                                            <p:strVal val="#ppt_x"/>
                                          </p:val>
                                        </p:tav>
                                      </p:tavLst>
                                    </p:anim>
                                    <p:anim calcmode="lin" valueType="num">
                                      <p:cBhvr additive="base">
                                        <p:cTn id="10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47"/>
                                        </p:tgtEl>
                                        <p:attrNameLst>
                                          <p:attrName>style.visibility</p:attrName>
                                        </p:attrNameLst>
                                      </p:cBhvr>
                                      <p:to>
                                        <p:strVal val="visible"/>
                                      </p:to>
                                    </p:set>
                                    <p:anim calcmode="lin" valueType="num">
                                      <p:cBhvr additive="base">
                                        <p:cTn id="113" dur="500" fill="hold"/>
                                        <p:tgtEl>
                                          <p:spTgt spid="147"/>
                                        </p:tgtEl>
                                        <p:attrNameLst>
                                          <p:attrName>ppt_x</p:attrName>
                                        </p:attrNameLst>
                                      </p:cBhvr>
                                      <p:tavLst>
                                        <p:tav tm="0">
                                          <p:val>
                                            <p:strVal val="#ppt_x"/>
                                          </p:val>
                                        </p:tav>
                                        <p:tav tm="100000">
                                          <p:val>
                                            <p:strVal val="#ppt_x"/>
                                          </p:val>
                                        </p:tav>
                                      </p:tavLst>
                                    </p:anim>
                                    <p:anim calcmode="lin" valueType="num">
                                      <p:cBhvr additive="base">
                                        <p:cTn id="114" dur="500" fill="hold"/>
                                        <p:tgtEl>
                                          <p:spTgt spid="147"/>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 calcmode="lin" valueType="num">
                                      <p:cBhvr additive="base">
                                        <p:cTn id="117" dur="500" fill="hold"/>
                                        <p:tgtEl>
                                          <p:spTgt spid="46"/>
                                        </p:tgtEl>
                                        <p:attrNameLst>
                                          <p:attrName>ppt_x</p:attrName>
                                        </p:attrNameLst>
                                      </p:cBhvr>
                                      <p:tavLst>
                                        <p:tav tm="0">
                                          <p:val>
                                            <p:strVal val="#ppt_x"/>
                                          </p:val>
                                        </p:tav>
                                        <p:tav tm="100000">
                                          <p:val>
                                            <p:strVal val="#ppt_x"/>
                                          </p:val>
                                        </p:tav>
                                      </p:tavLst>
                                    </p:anim>
                                    <p:anim calcmode="lin" valueType="num">
                                      <p:cBhvr additive="base">
                                        <p:cTn id="118" dur="500" fill="hold"/>
                                        <p:tgtEl>
                                          <p:spTgt spid="46"/>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48"/>
                                        </p:tgtEl>
                                        <p:attrNameLst>
                                          <p:attrName>style.visibility</p:attrName>
                                        </p:attrNameLst>
                                      </p:cBhvr>
                                      <p:to>
                                        <p:strVal val="visible"/>
                                      </p:to>
                                    </p:set>
                                    <p:anim calcmode="lin" valueType="num">
                                      <p:cBhvr additive="base">
                                        <p:cTn id="121" dur="500" fill="hold"/>
                                        <p:tgtEl>
                                          <p:spTgt spid="148"/>
                                        </p:tgtEl>
                                        <p:attrNameLst>
                                          <p:attrName>ppt_x</p:attrName>
                                        </p:attrNameLst>
                                      </p:cBhvr>
                                      <p:tavLst>
                                        <p:tav tm="0">
                                          <p:val>
                                            <p:strVal val="#ppt_x"/>
                                          </p:val>
                                        </p:tav>
                                        <p:tav tm="100000">
                                          <p:val>
                                            <p:strVal val="#ppt_x"/>
                                          </p:val>
                                        </p:tav>
                                      </p:tavLst>
                                    </p:anim>
                                    <p:anim calcmode="lin" valueType="num">
                                      <p:cBhvr additive="base">
                                        <p:cTn id="122" dur="500" fill="hold"/>
                                        <p:tgtEl>
                                          <p:spTgt spid="148"/>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anim calcmode="lin" valueType="num">
                                      <p:cBhvr additive="base">
                                        <p:cTn id="125" dur="500" fill="hold"/>
                                        <p:tgtEl>
                                          <p:spTgt spid="51"/>
                                        </p:tgtEl>
                                        <p:attrNameLst>
                                          <p:attrName>ppt_x</p:attrName>
                                        </p:attrNameLst>
                                      </p:cBhvr>
                                      <p:tavLst>
                                        <p:tav tm="0">
                                          <p:val>
                                            <p:strVal val="#ppt_x"/>
                                          </p:val>
                                        </p:tav>
                                        <p:tav tm="100000">
                                          <p:val>
                                            <p:strVal val="#ppt_x"/>
                                          </p:val>
                                        </p:tav>
                                      </p:tavLst>
                                    </p:anim>
                                    <p:anim calcmode="lin" valueType="num">
                                      <p:cBhvr additive="base">
                                        <p:cTn id="1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18"/>
                                        </p:tgtEl>
                                        <p:attrNameLst>
                                          <p:attrName>style.visibility</p:attrName>
                                        </p:attrNameLst>
                                      </p:cBhvr>
                                      <p:to>
                                        <p:strVal val="visible"/>
                                      </p:to>
                                    </p:set>
                                    <p:anim calcmode="lin" valueType="num">
                                      <p:cBhvr additive="base">
                                        <p:cTn id="131" dur="500" fill="hold"/>
                                        <p:tgtEl>
                                          <p:spTgt spid="18"/>
                                        </p:tgtEl>
                                        <p:attrNameLst>
                                          <p:attrName>ppt_x</p:attrName>
                                        </p:attrNameLst>
                                      </p:cBhvr>
                                      <p:tavLst>
                                        <p:tav tm="0">
                                          <p:val>
                                            <p:strVal val="#ppt_x"/>
                                          </p:val>
                                        </p:tav>
                                        <p:tav tm="100000">
                                          <p:val>
                                            <p:strVal val="#ppt_x"/>
                                          </p:val>
                                        </p:tav>
                                      </p:tavLst>
                                    </p:anim>
                                    <p:anim calcmode="lin" valueType="num">
                                      <p:cBhvr additive="base">
                                        <p:cTn id="132" dur="500" fill="hold"/>
                                        <p:tgtEl>
                                          <p:spTgt spid="1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
                                        </p:tgtEl>
                                        <p:attrNameLst>
                                          <p:attrName>style.visibility</p:attrName>
                                        </p:attrNameLst>
                                      </p:cBhvr>
                                      <p:to>
                                        <p:strVal val="visible"/>
                                      </p:to>
                                    </p:set>
                                    <p:anim calcmode="lin" valueType="num">
                                      <p:cBhvr additive="base">
                                        <p:cTn id="135" dur="500" fill="hold"/>
                                        <p:tgtEl>
                                          <p:spTgt spid="5"/>
                                        </p:tgtEl>
                                        <p:attrNameLst>
                                          <p:attrName>ppt_x</p:attrName>
                                        </p:attrNameLst>
                                      </p:cBhvr>
                                      <p:tavLst>
                                        <p:tav tm="0">
                                          <p:val>
                                            <p:strVal val="#ppt_x"/>
                                          </p:val>
                                        </p:tav>
                                        <p:tav tm="100000">
                                          <p:val>
                                            <p:strVal val="#ppt_x"/>
                                          </p:val>
                                        </p:tav>
                                      </p:tavLst>
                                    </p:anim>
                                    <p:anim calcmode="lin" valueType="num">
                                      <p:cBhvr additive="base">
                                        <p:cTn id="136" dur="500" fill="hold"/>
                                        <p:tgtEl>
                                          <p:spTgt spid="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60"/>
                                        </p:tgtEl>
                                        <p:attrNameLst>
                                          <p:attrName>style.visibility</p:attrName>
                                        </p:attrNameLst>
                                      </p:cBhvr>
                                      <p:to>
                                        <p:strVal val="visible"/>
                                      </p:to>
                                    </p:set>
                                    <p:anim calcmode="lin" valueType="num">
                                      <p:cBhvr additive="base">
                                        <p:cTn id="139" dur="500" fill="hold"/>
                                        <p:tgtEl>
                                          <p:spTgt spid="160"/>
                                        </p:tgtEl>
                                        <p:attrNameLst>
                                          <p:attrName>ppt_x</p:attrName>
                                        </p:attrNameLst>
                                      </p:cBhvr>
                                      <p:tavLst>
                                        <p:tav tm="0">
                                          <p:val>
                                            <p:strVal val="#ppt_x"/>
                                          </p:val>
                                        </p:tav>
                                        <p:tav tm="100000">
                                          <p:val>
                                            <p:strVal val="#ppt_x"/>
                                          </p:val>
                                        </p:tav>
                                      </p:tavLst>
                                    </p:anim>
                                    <p:anim calcmode="lin" valueType="num">
                                      <p:cBhvr additive="base">
                                        <p:cTn id="140"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64"/>
                                        </p:tgtEl>
                                        <p:attrNameLst>
                                          <p:attrName>style.visibility</p:attrName>
                                        </p:attrNameLst>
                                      </p:cBhvr>
                                      <p:to>
                                        <p:strVal val="visible"/>
                                      </p:to>
                                    </p:set>
                                    <p:anim calcmode="lin" valueType="num">
                                      <p:cBhvr additive="base">
                                        <p:cTn id="145" dur="500" fill="hold"/>
                                        <p:tgtEl>
                                          <p:spTgt spid="164"/>
                                        </p:tgtEl>
                                        <p:attrNameLst>
                                          <p:attrName>ppt_x</p:attrName>
                                        </p:attrNameLst>
                                      </p:cBhvr>
                                      <p:tavLst>
                                        <p:tav tm="0">
                                          <p:val>
                                            <p:strVal val="#ppt_x"/>
                                          </p:val>
                                        </p:tav>
                                        <p:tav tm="100000">
                                          <p:val>
                                            <p:strVal val="#ppt_x"/>
                                          </p:val>
                                        </p:tav>
                                      </p:tavLst>
                                    </p:anim>
                                    <p:anim calcmode="lin" valueType="num">
                                      <p:cBhvr additive="base">
                                        <p:cTn id="146" dur="500" fill="hold"/>
                                        <p:tgtEl>
                                          <p:spTgt spid="164"/>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138"/>
                                        </p:tgtEl>
                                        <p:attrNameLst>
                                          <p:attrName>style.visibility</p:attrName>
                                        </p:attrNameLst>
                                      </p:cBhvr>
                                      <p:to>
                                        <p:strVal val="visible"/>
                                      </p:to>
                                    </p:set>
                                    <p:anim calcmode="lin" valueType="num">
                                      <p:cBhvr additive="base">
                                        <p:cTn id="149" dur="500" fill="hold"/>
                                        <p:tgtEl>
                                          <p:spTgt spid="138"/>
                                        </p:tgtEl>
                                        <p:attrNameLst>
                                          <p:attrName>ppt_x</p:attrName>
                                        </p:attrNameLst>
                                      </p:cBhvr>
                                      <p:tavLst>
                                        <p:tav tm="0">
                                          <p:val>
                                            <p:strVal val="#ppt_x"/>
                                          </p:val>
                                        </p:tav>
                                        <p:tav tm="100000">
                                          <p:val>
                                            <p:strVal val="#ppt_x"/>
                                          </p:val>
                                        </p:tav>
                                      </p:tavLst>
                                    </p:anim>
                                    <p:anim calcmode="lin" valueType="num">
                                      <p:cBhvr additive="base">
                                        <p:cTn id="150" dur="500" fill="hold"/>
                                        <p:tgtEl>
                                          <p:spTgt spid="138"/>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42"/>
                                        </p:tgtEl>
                                        <p:attrNameLst>
                                          <p:attrName>style.visibility</p:attrName>
                                        </p:attrNameLst>
                                      </p:cBhvr>
                                      <p:to>
                                        <p:strVal val="visible"/>
                                      </p:to>
                                    </p:set>
                                    <p:anim calcmode="lin" valueType="num">
                                      <p:cBhvr additive="base">
                                        <p:cTn id="153" dur="500" fill="hold"/>
                                        <p:tgtEl>
                                          <p:spTgt spid="142"/>
                                        </p:tgtEl>
                                        <p:attrNameLst>
                                          <p:attrName>ppt_x</p:attrName>
                                        </p:attrNameLst>
                                      </p:cBhvr>
                                      <p:tavLst>
                                        <p:tav tm="0">
                                          <p:val>
                                            <p:strVal val="#ppt_x"/>
                                          </p:val>
                                        </p:tav>
                                        <p:tav tm="100000">
                                          <p:val>
                                            <p:strVal val="#ppt_x"/>
                                          </p:val>
                                        </p:tav>
                                      </p:tavLst>
                                    </p:anim>
                                    <p:anim calcmode="lin" valueType="num">
                                      <p:cBhvr additive="base">
                                        <p:cTn id="154" dur="500" fill="hold"/>
                                        <p:tgtEl>
                                          <p:spTgt spid="142"/>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145"/>
                                        </p:tgtEl>
                                        <p:attrNameLst>
                                          <p:attrName>style.visibility</p:attrName>
                                        </p:attrNameLst>
                                      </p:cBhvr>
                                      <p:to>
                                        <p:strVal val="visible"/>
                                      </p:to>
                                    </p:set>
                                    <p:anim calcmode="lin" valueType="num">
                                      <p:cBhvr additive="base">
                                        <p:cTn id="157" dur="500" fill="hold"/>
                                        <p:tgtEl>
                                          <p:spTgt spid="145"/>
                                        </p:tgtEl>
                                        <p:attrNameLst>
                                          <p:attrName>ppt_x</p:attrName>
                                        </p:attrNameLst>
                                      </p:cBhvr>
                                      <p:tavLst>
                                        <p:tav tm="0">
                                          <p:val>
                                            <p:strVal val="#ppt_x"/>
                                          </p:val>
                                        </p:tav>
                                        <p:tav tm="100000">
                                          <p:val>
                                            <p:strVal val="#ppt_x"/>
                                          </p:val>
                                        </p:tav>
                                      </p:tavLst>
                                    </p:anim>
                                    <p:anim calcmode="lin" valueType="num">
                                      <p:cBhvr additive="base">
                                        <p:cTn id="158"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143"/>
                                        </p:tgtEl>
                                        <p:attrNameLst>
                                          <p:attrName>style.visibility</p:attrName>
                                        </p:attrNameLst>
                                      </p:cBhvr>
                                      <p:to>
                                        <p:strVal val="visible"/>
                                      </p:to>
                                    </p:set>
                                    <p:anim calcmode="lin" valueType="num">
                                      <p:cBhvr additive="base">
                                        <p:cTn id="163" dur="500" fill="hold"/>
                                        <p:tgtEl>
                                          <p:spTgt spid="143"/>
                                        </p:tgtEl>
                                        <p:attrNameLst>
                                          <p:attrName>ppt_x</p:attrName>
                                        </p:attrNameLst>
                                      </p:cBhvr>
                                      <p:tavLst>
                                        <p:tav tm="0">
                                          <p:val>
                                            <p:strVal val="#ppt_x"/>
                                          </p:val>
                                        </p:tav>
                                        <p:tav tm="100000">
                                          <p:val>
                                            <p:strVal val="#ppt_x"/>
                                          </p:val>
                                        </p:tav>
                                      </p:tavLst>
                                    </p:anim>
                                    <p:anim calcmode="lin" valueType="num">
                                      <p:cBhvr additive="base">
                                        <p:cTn id="164" dur="500" fill="hold"/>
                                        <p:tgtEl>
                                          <p:spTgt spid="143"/>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56"/>
                                        </p:tgtEl>
                                        <p:attrNameLst>
                                          <p:attrName>style.visibility</p:attrName>
                                        </p:attrNameLst>
                                      </p:cBhvr>
                                      <p:to>
                                        <p:strVal val="visible"/>
                                      </p:to>
                                    </p:set>
                                    <p:anim calcmode="lin" valueType="num">
                                      <p:cBhvr additive="base">
                                        <p:cTn id="167" dur="500" fill="hold"/>
                                        <p:tgtEl>
                                          <p:spTgt spid="56"/>
                                        </p:tgtEl>
                                        <p:attrNameLst>
                                          <p:attrName>ppt_x</p:attrName>
                                        </p:attrNameLst>
                                      </p:cBhvr>
                                      <p:tavLst>
                                        <p:tav tm="0">
                                          <p:val>
                                            <p:strVal val="#ppt_x"/>
                                          </p:val>
                                        </p:tav>
                                        <p:tav tm="100000">
                                          <p:val>
                                            <p:strVal val="#ppt_x"/>
                                          </p:val>
                                        </p:tav>
                                      </p:tavLst>
                                    </p:anim>
                                    <p:anim calcmode="lin" valueType="num">
                                      <p:cBhvr additive="base">
                                        <p:cTn id="168" dur="500" fill="hold"/>
                                        <p:tgtEl>
                                          <p:spTgt spid="5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3"/>
                                        </p:tgtEl>
                                        <p:attrNameLst>
                                          <p:attrName>style.visibility</p:attrName>
                                        </p:attrNameLst>
                                      </p:cBhvr>
                                      <p:to>
                                        <p:strVal val="visible"/>
                                      </p:to>
                                    </p:set>
                                    <p:anim calcmode="lin" valueType="num">
                                      <p:cBhvr additive="base">
                                        <p:cTn id="171" dur="500" fill="hold"/>
                                        <p:tgtEl>
                                          <p:spTgt spid="23"/>
                                        </p:tgtEl>
                                        <p:attrNameLst>
                                          <p:attrName>ppt_x</p:attrName>
                                        </p:attrNameLst>
                                      </p:cBhvr>
                                      <p:tavLst>
                                        <p:tav tm="0">
                                          <p:val>
                                            <p:strVal val="#ppt_x"/>
                                          </p:val>
                                        </p:tav>
                                        <p:tav tm="100000">
                                          <p:val>
                                            <p:strVal val="#ppt_x"/>
                                          </p:val>
                                        </p:tav>
                                      </p:tavLst>
                                    </p:anim>
                                    <p:anim calcmode="lin" valueType="num">
                                      <p:cBhvr additive="base">
                                        <p:cTn id="172" dur="500" fill="hold"/>
                                        <p:tgtEl>
                                          <p:spTgt spid="2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65"/>
                                        </p:tgtEl>
                                        <p:attrNameLst>
                                          <p:attrName>style.visibility</p:attrName>
                                        </p:attrNameLst>
                                      </p:cBhvr>
                                      <p:to>
                                        <p:strVal val="visible"/>
                                      </p:to>
                                    </p:set>
                                    <p:anim calcmode="lin" valueType="num">
                                      <p:cBhvr additive="base">
                                        <p:cTn id="175" dur="500" fill="hold"/>
                                        <p:tgtEl>
                                          <p:spTgt spid="165"/>
                                        </p:tgtEl>
                                        <p:attrNameLst>
                                          <p:attrName>ppt_x</p:attrName>
                                        </p:attrNameLst>
                                      </p:cBhvr>
                                      <p:tavLst>
                                        <p:tav tm="0">
                                          <p:val>
                                            <p:strVal val="#ppt_x"/>
                                          </p:val>
                                        </p:tav>
                                        <p:tav tm="100000">
                                          <p:val>
                                            <p:strVal val="#ppt_x"/>
                                          </p:val>
                                        </p:tav>
                                      </p:tavLst>
                                    </p:anim>
                                    <p:anim calcmode="lin" valueType="num">
                                      <p:cBhvr additive="base">
                                        <p:cTn id="176" dur="500" fill="hold"/>
                                        <p:tgtEl>
                                          <p:spTgt spid="165"/>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additive="base">
                                        <p:cTn id="179" dur="500" fill="hold"/>
                                        <p:tgtEl>
                                          <p:spTgt spid="62"/>
                                        </p:tgtEl>
                                        <p:attrNameLst>
                                          <p:attrName>ppt_x</p:attrName>
                                        </p:attrNameLst>
                                      </p:cBhvr>
                                      <p:tavLst>
                                        <p:tav tm="0">
                                          <p:val>
                                            <p:strVal val="#ppt_x"/>
                                          </p:val>
                                        </p:tav>
                                        <p:tav tm="100000">
                                          <p:val>
                                            <p:strVal val="#ppt_x"/>
                                          </p:val>
                                        </p:tav>
                                      </p:tavLst>
                                    </p:anim>
                                    <p:anim calcmode="lin" valueType="num">
                                      <p:cBhvr additive="base">
                                        <p:cTn id="180" dur="500" fill="hold"/>
                                        <p:tgtEl>
                                          <p:spTgt spid="62"/>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0"/>
                                  </p:stCondLst>
                                  <p:childTnLst>
                                    <p:set>
                                      <p:cBhvr>
                                        <p:cTn id="182" dur="1" fill="hold">
                                          <p:stCondLst>
                                            <p:cond delay="0"/>
                                          </p:stCondLst>
                                        </p:cTn>
                                        <p:tgtEl>
                                          <p:spTgt spid="129"/>
                                        </p:tgtEl>
                                        <p:attrNameLst>
                                          <p:attrName>style.visibility</p:attrName>
                                        </p:attrNameLst>
                                      </p:cBhvr>
                                      <p:to>
                                        <p:strVal val="visible"/>
                                      </p:to>
                                    </p:set>
                                    <p:anim calcmode="lin" valueType="num">
                                      <p:cBhvr additive="base">
                                        <p:cTn id="183" dur="500" fill="hold"/>
                                        <p:tgtEl>
                                          <p:spTgt spid="129"/>
                                        </p:tgtEl>
                                        <p:attrNameLst>
                                          <p:attrName>ppt_x</p:attrName>
                                        </p:attrNameLst>
                                      </p:cBhvr>
                                      <p:tavLst>
                                        <p:tav tm="0">
                                          <p:val>
                                            <p:strVal val="#ppt_x"/>
                                          </p:val>
                                        </p:tav>
                                        <p:tav tm="100000">
                                          <p:val>
                                            <p:strVal val="#ppt_x"/>
                                          </p:val>
                                        </p:tav>
                                      </p:tavLst>
                                    </p:anim>
                                    <p:anim calcmode="lin" valueType="num">
                                      <p:cBhvr additive="base">
                                        <p:cTn id="184"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P spid="17" grpId="0" animBg="1"/>
      <p:bldP spid="19" grpId="0"/>
      <p:bldP spid="26" grpId="0"/>
      <p:bldP spid="27" grpId="0"/>
      <p:bldP spid="43" grpId="0"/>
      <p:bldP spid="44" grpId="0" animBg="1"/>
      <p:bldP spid="46" grpId="0" animBg="1"/>
      <p:bldP spid="51" grpId="0"/>
      <p:bldP spid="130" grpId="0"/>
      <p:bldP spid="131" grpId="0"/>
      <p:bldP spid="142" grpId="0"/>
      <p:bldP spid="145" grpId="0"/>
      <p:bldP spid="146" grpId="0"/>
      <p:bldP spid="148" grpId="0"/>
      <p:bldP spid="5" grpId="0" animBg="1"/>
      <p:bldP spid="23" grpId="0"/>
      <p:bldP spid="160" grpId="0"/>
      <p:bldP spid="1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98756-7BB7-304B-389A-396F2838EAA0}"/>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95F4A1D-5321-50D2-E330-68AF4286B4B9}"/>
              </a:ext>
            </a:extLst>
          </p:cNvPr>
          <p:cNvGrpSpPr/>
          <p:nvPr/>
        </p:nvGrpSpPr>
        <p:grpSpPr>
          <a:xfrm>
            <a:off x="96606" y="152400"/>
            <a:ext cx="5580293" cy="1304342"/>
            <a:chOff x="202341" y="329019"/>
            <a:chExt cx="4904530" cy="1304342"/>
          </a:xfrm>
        </p:grpSpPr>
        <p:sp>
          <p:nvSpPr>
            <p:cNvPr id="10" name="Rectangle: Rounded Corners 9">
              <a:extLst>
                <a:ext uri="{FF2B5EF4-FFF2-40B4-BE49-F238E27FC236}">
                  <a16:creationId xmlns:a16="http://schemas.microsoft.com/office/drawing/2014/main" id="{763174D2-9410-FA51-8D5D-CE6DD6EB2EF5}"/>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1DA1E04C-B4AC-206C-DBB3-5BF95F0F9571}"/>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DE54F00F-F61A-046D-3776-E0341E7C9F06}"/>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6BE7C5F3-CAED-148F-4DDE-6B18971FC7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F2D220BA-17D2-4525-4265-B3FA53B08E65}"/>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5CEDB883-0733-A258-44C4-D33F45D57014}"/>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846E57C1-6C03-6014-2993-A744EAC24F8C}"/>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E80F4EFF-9046-6985-0EE3-C4E0213EFC7E}"/>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A24099E7-A209-BCDF-B2DC-AB500701F4D1}"/>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C42BC9B4-D634-245C-5AEE-85A1D9F9BE5C}"/>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47" name="TextBox 46">
            <a:extLst>
              <a:ext uri="{FF2B5EF4-FFF2-40B4-BE49-F238E27FC236}">
                <a16:creationId xmlns:a16="http://schemas.microsoft.com/office/drawing/2014/main" id="{A26C91C8-25B4-6C81-A5B0-4C3A06946AD0}"/>
              </a:ext>
            </a:extLst>
          </p:cNvPr>
          <p:cNvSpPr txBox="1"/>
          <p:nvPr/>
        </p:nvSpPr>
        <p:spPr>
          <a:xfrm>
            <a:off x="609613" y="5564963"/>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pic>
        <p:nvPicPr>
          <p:cNvPr id="126" name="Graphic 125" descr="Office worker female outline">
            <a:extLst>
              <a:ext uri="{FF2B5EF4-FFF2-40B4-BE49-F238E27FC236}">
                <a16:creationId xmlns:a16="http://schemas.microsoft.com/office/drawing/2014/main" id="{67EE15DB-CBFF-ED88-639C-2399206E43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2395" y="1415176"/>
            <a:ext cx="613010" cy="643828"/>
          </a:xfrm>
          <a:prstGeom prst="rect">
            <a:avLst/>
          </a:prstGeom>
        </p:spPr>
      </p:pic>
      <p:sp>
        <p:nvSpPr>
          <p:cNvPr id="3" name="TextBox 2">
            <a:extLst>
              <a:ext uri="{FF2B5EF4-FFF2-40B4-BE49-F238E27FC236}">
                <a16:creationId xmlns:a16="http://schemas.microsoft.com/office/drawing/2014/main" id="{7901EE7B-94BC-F569-75A9-256B1216D3CD}"/>
              </a:ext>
            </a:extLst>
          </p:cNvPr>
          <p:cNvSpPr txBox="1"/>
          <p:nvPr/>
        </p:nvSpPr>
        <p:spPr>
          <a:xfrm>
            <a:off x="824362" y="1609980"/>
            <a:ext cx="2021576" cy="369332"/>
          </a:xfrm>
          <a:prstGeom prst="rect">
            <a:avLst/>
          </a:prstGeom>
          <a:noFill/>
        </p:spPr>
        <p:txBody>
          <a:bodyPr wrap="square">
            <a:spAutoFit/>
          </a:bodyPr>
          <a:lstStyle/>
          <a:p>
            <a:r>
              <a:rPr lang="es-CO" b="1" u="sng" dirty="0"/>
              <a:t>Gestor de Cambio </a:t>
            </a:r>
            <a:endParaRPr lang="es-CO" dirty="0"/>
          </a:p>
        </p:txBody>
      </p:sp>
      <p:sp>
        <p:nvSpPr>
          <p:cNvPr id="2" name="TextBox 1">
            <a:extLst>
              <a:ext uri="{FF2B5EF4-FFF2-40B4-BE49-F238E27FC236}">
                <a16:creationId xmlns:a16="http://schemas.microsoft.com/office/drawing/2014/main" id="{3D1250FB-CDB8-C4E7-9BD6-441323CE9A72}"/>
              </a:ext>
            </a:extLst>
          </p:cNvPr>
          <p:cNvSpPr txBox="1"/>
          <p:nvPr/>
        </p:nvSpPr>
        <p:spPr>
          <a:xfrm>
            <a:off x="1523643" y="627541"/>
            <a:ext cx="3923254" cy="461665"/>
          </a:xfrm>
          <a:prstGeom prst="rect">
            <a:avLst/>
          </a:prstGeom>
          <a:noFill/>
        </p:spPr>
        <p:txBody>
          <a:bodyPr wrap="square" rtlCol="0">
            <a:spAutoFit/>
          </a:bodyPr>
          <a:lstStyle/>
          <a:p>
            <a:pPr>
              <a:defRPr/>
            </a:pPr>
            <a:r>
              <a:rPr lang="es-CO" sz="2400" dirty="0">
                <a:solidFill>
                  <a:schemeClr val="bg1"/>
                </a:solidFill>
              </a:rPr>
              <a:t>Proceso Solicitud del Cambio</a:t>
            </a:r>
          </a:p>
        </p:txBody>
      </p:sp>
      <p:pic>
        <p:nvPicPr>
          <p:cNvPr id="5" name="Picture 4" descr="A screenshot of a computer&#10;&#10;AI-generated content may be incorrect.">
            <a:extLst>
              <a:ext uri="{FF2B5EF4-FFF2-40B4-BE49-F238E27FC236}">
                <a16:creationId xmlns:a16="http://schemas.microsoft.com/office/drawing/2014/main" id="{20DC987D-DECF-05E0-8274-96843C5B2614}"/>
              </a:ext>
            </a:extLst>
          </p:cNvPr>
          <p:cNvPicPr>
            <a:picLocks noChangeAspect="1"/>
          </p:cNvPicPr>
          <p:nvPr/>
        </p:nvPicPr>
        <p:blipFill>
          <a:blip r:embed="rId9"/>
          <a:stretch>
            <a:fillRect/>
          </a:stretch>
        </p:blipFill>
        <p:spPr>
          <a:xfrm>
            <a:off x="5274468" y="504349"/>
            <a:ext cx="6917532" cy="3470591"/>
          </a:xfrm>
          <a:prstGeom prst="rect">
            <a:avLst/>
          </a:prstGeom>
          <a:ln>
            <a:noFill/>
          </a:ln>
          <a:effectLst>
            <a:outerShdw blurRad="292100" dist="139700" dir="2700000" algn="tl" rotWithShape="0">
              <a:srgbClr val="333333">
                <a:alpha val="65000"/>
              </a:srgbClr>
            </a:outerShdw>
          </a:effectLst>
        </p:spPr>
      </p:pic>
      <p:pic>
        <p:nvPicPr>
          <p:cNvPr id="7" name="Picture 6" descr="A screenshot of a computer&#10;&#10;AI-generated content may be incorrect.">
            <a:extLst>
              <a:ext uri="{FF2B5EF4-FFF2-40B4-BE49-F238E27FC236}">
                <a16:creationId xmlns:a16="http://schemas.microsoft.com/office/drawing/2014/main" id="{8F00A0AE-A637-A47B-C2BF-462B7E4F73A1}"/>
              </a:ext>
            </a:extLst>
          </p:cNvPr>
          <p:cNvPicPr>
            <a:picLocks noChangeAspect="1"/>
          </p:cNvPicPr>
          <p:nvPr/>
        </p:nvPicPr>
        <p:blipFill>
          <a:blip r:embed="rId10"/>
          <a:stretch>
            <a:fillRect/>
          </a:stretch>
        </p:blipFill>
        <p:spPr>
          <a:xfrm>
            <a:off x="4488811" y="1499036"/>
            <a:ext cx="5943600" cy="217868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9F1BF1B-40D2-5449-5DC5-68AD79240C3D}"/>
              </a:ext>
            </a:extLst>
          </p:cNvPr>
          <p:cNvPicPr>
            <a:picLocks noChangeAspect="1"/>
          </p:cNvPicPr>
          <p:nvPr/>
        </p:nvPicPr>
        <p:blipFill>
          <a:blip r:embed="rId11"/>
          <a:stretch>
            <a:fillRect/>
          </a:stretch>
        </p:blipFill>
        <p:spPr>
          <a:xfrm>
            <a:off x="3749351" y="3252534"/>
            <a:ext cx="5943600" cy="617855"/>
          </a:xfrm>
          <a:prstGeom prst="rect">
            <a:avLst/>
          </a:prstGeom>
          <a:ln>
            <a:noFill/>
          </a:ln>
          <a:effectLst>
            <a:outerShdw blurRad="292100" dist="139700" dir="2700000" algn="tl" rotWithShape="0">
              <a:srgbClr val="333333">
                <a:alpha val="65000"/>
              </a:srgbClr>
            </a:outerShdw>
          </a:effectLst>
        </p:spPr>
      </p:pic>
      <p:pic>
        <p:nvPicPr>
          <p:cNvPr id="12" name="Picture 11" descr="A screenshot of a computer&#10;&#10;AI-generated content may be incorrect.">
            <a:extLst>
              <a:ext uri="{FF2B5EF4-FFF2-40B4-BE49-F238E27FC236}">
                <a16:creationId xmlns:a16="http://schemas.microsoft.com/office/drawing/2014/main" id="{10995D0B-D024-F42D-37E6-460F51E23AAA}"/>
              </a:ext>
            </a:extLst>
          </p:cNvPr>
          <p:cNvPicPr>
            <a:picLocks noChangeAspect="1"/>
          </p:cNvPicPr>
          <p:nvPr/>
        </p:nvPicPr>
        <p:blipFill>
          <a:blip r:embed="rId12"/>
          <a:stretch>
            <a:fillRect/>
          </a:stretch>
        </p:blipFill>
        <p:spPr>
          <a:xfrm>
            <a:off x="5598746" y="3623309"/>
            <a:ext cx="5943600" cy="1683385"/>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796611F2-2D96-D586-D6F0-8A8E142E34C6}"/>
              </a:ext>
            </a:extLst>
          </p:cNvPr>
          <p:cNvPicPr>
            <a:picLocks noChangeAspect="1"/>
          </p:cNvPicPr>
          <p:nvPr/>
        </p:nvPicPr>
        <p:blipFill>
          <a:blip r:embed="rId13"/>
          <a:stretch>
            <a:fillRect/>
          </a:stretch>
        </p:blipFill>
        <p:spPr>
          <a:xfrm>
            <a:off x="4188177" y="4968733"/>
            <a:ext cx="5943600" cy="532765"/>
          </a:xfrm>
          <a:prstGeom prst="rect">
            <a:avLst/>
          </a:prstGeom>
          <a:ln>
            <a:noFill/>
          </a:ln>
          <a:effectLst>
            <a:outerShdw blurRad="292100" dist="139700" dir="2700000" algn="tl" rotWithShape="0">
              <a:srgbClr val="333333">
                <a:alpha val="65000"/>
              </a:srgbClr>
            </a:outerShdw>
          </a:effectLst>
        </p:spPr>
      </p:pic>
      <p:pic>
        <p:nvPicPr>
          <p:cNvPr id="14" name="Picture 13" descr="A screenshot of a computer&#10;&#10;AI-generated content may be incorrect.">
            <a:extLst>
              <a:ext uri="{FF2B5EF4-FFF2-40B4-BE49-F238E27FC236}">
                <a16:creationId xmlns:a16="http://schemas.microsoft.com/office/drawing/2014/main" id="{D84656BF-DB8E-4665-40A7-13EE618B8E34}"/>
              </a:ext>
            </a:extLst>
          </p:cNvPr>
          <p:cNvPicPr>
            <a:picLocks noChangeAspect="1"/>
          </p:cNvPicPr>
          <p:nvPr/>
        </p:nvPicPr>
        <p:blipFill>
          <a:blip r:embed="rId14"/>
          <a:stretch>
            <a:fillRect/>
          </a:stretch>
        </p:blipFill>
        <p:spPr>
          <a:xfrm>
            <a:off x="5948487" y="5501498"/>
            <a:ext cx="5943600" cy="103251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A6A62E6-AEC4-E75A-A566-9EA420D046CB}"/>
              </a:ext>
            </a:extLst>
          </p:cNvPr>
          <p:cNvSpPr txBox="1"/>
          <p:nvPr/>
        </p:nvSpPr>
        <p:spPr>
          <a:xfrm>
            <a:off x="214912" y="2228460"/>
            <a:ext cx="3690621" cy="3108543"/>
          </a:xfrm>
          <a:prstGeom prst="rect">
            <a:avLst/>
          </a:prstGeom>
          <a:noFill/>
        </p:spPr>
        <p:txBody>
          <a:bodyPr wrap="square" rtlCol="0">
            <a:spAutoFit/>
          </a:bodyPr>
          <a:lstStyle/>
          <a:p>
            <a:r>
              <a:rPr lang="es-CO" sz="1400" dirty="0"/>
              <a:t>Diligenciar:</a:t>
            </a:r>
          </a:p>
          <a:p>
            <a:pPr marL="285750" indent="-285750">
              <a:buFont typeface="Arial" panose="020B0604020202020204" pitchFamily="34" charset="0"/>
              <a:buChar char="•"/>
            </a:pPr>
            <a:r>
              <a:rPr lang="es-CO" sz="1400" dirty="0"/>
              <a:t>Descripción Sol. Cambio (Descripción </a:t>
            </a:r>
            <a:r>
              <a:rPr lang="es-CO" sz="1400" dirty="0" err="1"/>
              <a:t>Remedy</a:t>
            </a:r>
            <a:r>
              <a:rPr lang="es-CO" sz="1400" dirty="0"/>
              <a:t> </a:t>
            </a:r>
            <a:r>
              <a:rPr lang="es-ES" sz="1400" dirty="0"/>
              <a:t>pero se puede mejorar para ser más precisa con respecto al cambio que implica en el sistema</a:t>
            </a:r>
            <a:r>
              <a:rPr lang="es-CO" sz="1400" dirty="0"/>
              <a:t>)</a:t>
            </a:r>
            <a:r>
              <a:rPr lang="es-CO" sz="1400" dirty="0">
                <a:solidFill>
                  <a:srgbClr val="FF0000"/>
                </a:solidFill>
              </a:rPr>
              <a:t>* </a:t>
            </a:r>
          </a:p>
          <a:p>
            <a:pPr marL="285750" indent="-285750">
              <a:buFont typeface="Arial" panose="020B0604020202020204" pitchFamily="34" charset="0"/>
              <a:buChar char="•"/>
            </a:pPr>
            <a:r>
              <a:rPr lang="es-CO" sz="1400" dirty="0"/>
              <a:t>ID </a:t>
            </a:r>
            <a:r>
              <a:rPr lang="es-CO" sz="1400" dirty="0" err="1"/>
              <a:t>Remedy</a:t>
            </a:r>
            <a:r>
              <a:rPr lang="es-CO" sz="1400" dirty="0"/>
              <a:t> </a:t>
            </a:r>
          </a:p>
          <a:p>
            <a:pPr marL="285750" indent="-285750">
              <a:buFont typeface="Arial" panose="020B0604020202020204" pitchFamily="34" charset="0"/>
              <a:buChar char="•"/>
            </a:pPr>
            <a:r>
              <a:rPr lang="es-CO" sz="1400" dirty="0"/>
              <a:t>Gestor de cambio</a:t>
            </a:r>
          </a:p>
          <a:p>
            <a:pPr marL="285750" indent="-285750">
              <a:buFont typeface="Arial" panose="020B0604020202020204" pitchFamily="34" charset="0"/>
              <a:buChar char="•"/>
            </a:pPr>
            <a:r>
              <a:rPr lang="es-CO" sz="1400" dirty="0"/>
              <a:t>Responsable actual: Delegado del G.</a:t>
            </a:r>
          </a:p>
          <a:p>
            <a:pPr marL="285750" indent="-285750">
              <a:buFont typeface="Arial" panose="020B0604020202020204" pitchFamily="34" charset="0"/>
              <a:buChar char="•"/>
            </a:pPr>
            <a:r>
              <a:rPr lang="es-CO" sz="1400" dirty="0"/>
              <a:t>Ciclo de Cambio</a:t>
            </a:r>
          </a:p>
          <a:p>
            <a:pPr marL="285750" indent="-285750">
              <a:buFont typeface="Arial" panose="020B0604020202020204" pitchFamily="34" charset="0"/>
              <a:buChar char="•"/>
            </a:pPr>
            <a:r>
              <a:rPr lang="es-CO" sz="1400" dirty="0"/>
              <a:t>Estado</a:t>
            </a:r>
          </a:p>
          <a:p>
            <a:pPr marL="285750" indent="-285750">
              <a:buFont typeface="Arial" panose="020B0604020202020204" pitchFamily="34" charset="0"/>
              <a:buChar char="•"/>
            </a:pPr>
            <a:r>
              <a:rPr lang="es-CO" sz="1400" dirty="0"/>
              <a:t>Prioridad</a:t>
            </a:r>
          </a:p>
          <a:p>
            <a:pPr marL="285750" indent="-285750">
              <a:buFont typeface="Arial" panose="020B0604020202020204" pitchFamily="34" charset="0"/>
              <a:buChar char="•"/>
            </a:pPr>
            <a:r>
              <a:rPr lang="es-CO" sz="1400" dirty="0"/>
              <a:t>Tipo de Cambio (alcance)</a:t>
            </a:r>
          </a:p>
          <a:p>
            <a:pPr marL="285750" indent="-285750">
              <a:buFont typeface="Arial" panose="020B0604020202020204" pitchFamily="34" charset="0"/>
              <a:buChar char="•"/>
            </a:pPr>
            <a:r>
              <a:rPr lang="es-CO" sz="1400" dirty="0"/>
              <a:t>Anexos (Plantilla Solicitud de Cambio, </a:t>
            </a:r>
            <a:r>
              <a:rPr lang="es-ES" sz="1400" dirty="0"/>
              <a:t>EF o PDD si aplican</a:t>
            </a:r>
            <a:r>
              <a:rPr lang="es-CO" sz="1400" dirty="0"/>
              <a:t>).</a:t>
            </a:r>
          </a:p>
        </p:txBody>
      </p:sp>
    </p:spTree>
    <p:extLst>
      <p:ext uri="{BB962C8B-B14F-4D97-AF65-F5344CB8AC3E}">
        <p14:creationId xmlns:p14="http://schemas.microsoft.com/office/powerpoint/2010/main" val="235250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F4A2E-6B92-C13D-4328-08748BAE2E34}"/>
            </a:ext>
          </a:extLst>
        </p:cNvPr>
        <p:cNvGrpSpPr/>
        <p:nvPr/>
      </p:nvGrpSpPr>
      <p:grpSpPr>
        <a:xfrm>
          <a:off x="0" y="0"/>
          <a:ext cx="0" cy="0"/>
          <a:chOff x="0" y="0"/>
          <a:chExt cx="0" cy="0"/>
        </a:xfrm>
      </p:grpSpPr>
      <p:graphicFrame>
        <p:nvGraphicFramePr>
          <p:cNvPr id="95" name="Table 94">
            <a:extLst>
              <a:ext uri="{FF2B5EF4-FFF2-40B4-BE49-F238E27FC236}">
                <a16:creationId xmlns:a16="http://schemas.microsoft.com/office/drawing/2014/main" id="{D1A1E1C8-7757-016F-6B28-A314870E10B8}"/>
              </a:ext>
            </a:extLst>
          </p:cNvPr>
          <p:cNvGraphicFramePr>
            <a:graphicFrameLocks/>
          </p:cNvGraphicFramePr>
          <p:nvPr>
            <p:extLst>
              <p:ext uri="{D42A27DB-BD31-4B8C-83A1-F6EECF244321}">
                <p14:modId xmlns:p14="http://schemas.microsoft.com/office/powerpoint/2010/main" val="1664079822"/>
              </p:ext>
            </p:extLst>
          </p:nvPr>
        </p:nvGraphicFramePr>
        <p:xfrm>
          <a:off x="2529134" y="1465401"/>
          <a:ext cx="8610434" cy="2758440"/>
        </p:xfrm>
        <a:graphic>
          <a:graphicData uri="http://schemas.openxmlformats.org/drawingml/2006/table">
            <a:tbl>
              <a:tblPr firstRow="1" bandRow="1">
                <a:tableStyleId>{912C8C85-51F0-491E-9774-3900AFEF0FD7}</a:tableStyleId>
              </a:tblPr>
              <a:tblGrid>
                <a:gridCol w="1780915">
                  <a:extLst>
                    <a:ext uri="{9D8B030D-6E8A-4147-A177-3AD203B41FA5}">
                      <a16:colId xmlns:a16="http://schemas.microsoft.com/office/drawing/2014/main" val="2550876452"/>
                    </a:ext>
                  </a:extLst>
                </a:gridCol>
                <a:gridCol w="6829519">
                  <a:extLst>
                    <a:ext uri="{9D8B030D-6E8A-4147-A177-3AD203B41FA5}">
                      <a16:colId xmlns:a16="http://schemas.microsoft.com/office/drawing/2014/main" val="760359666"/>
                    </a:ext>
                  </a:extLst>
                </a:gridCol>
              </a:tblGrid>
              <a:tr h="370840">
                <a:tc>
                  <a:txBody>
                    <a:bodyPr/>
                    <a:lstStyle/>
                    <a:p>
                      <a:pPr algn="ctr"/>
                      <a:r>
                        <a:rPr lang="es-CO" sz="1600" dirty="0"/>
                        <a:t>Tipo de Cambio</a:t>
                      </a:r>
                    </a:p>
                  </a:txBody>
                  <a:tcPr/>
                </a:tc>
                <a:tc>
                  <a:txBody>
                    <a:bodyPr/>
                    <a:lstStyle/>
                    <a:p>
                      <a:pPr algn="ctr"/>
                      <a:r>
                        <a:rPr lang="es-CO" sz="1600" dirty="0"/>
                        <a:t>Descripción</a:t>
                      </a:r>
                    </a:p>
                  </a:txBody>
                  <a:tcPr/>
                </a:tc>
                <a:extLst>
                  <a:ext uri="{0D108BD9-81ED-4DB2-BD59-A6C34878D82A}">
                    <a16:rowId xmlns:a16="http://schemas.microsoft.com/office/drawing/2014/main" val="3632108752"/>
                  </a:ext>
                </a:extLst>
              </a:tr>
              <a:tr h="741680">
                <a:tc>
                  <a:txBody>
                    <a:bodyPr/>
                    <a:lstStyle/>
                    <a:p>
                      <a:pPr algn="ctr"/>
                      <a:r>
                        <a:rPr lang="es-CO" sz="1600" dirty="0"/>
                        <a:t>Cambio Operativo</a:t>
                      </a:r>
                      <a:endParaRPr lang="es-CO" sz="1600" dirty="0">
                        <a:highlight>
                          <a:srgbClr val="00FF00"/>
                        </a:highlight>
                      </a:endParaRPr>
                    </a:p>
                  </a:txBody>
                  <a:tcPr anchor="ctr"/>
                </a:tc>
                <a:tc>
                  <a:txBody>
                    <a:bodyPr/>
                    <a:lstStyle/>
                    <a:p>
                      <a:r>
                        <a:rPr lang="es-CO" sz="1600" dirty="0"/>
                        <a:t>Cambio frecuente </a:t>
                      </a:r>
                      <a:r>
                        <a:rPr lang="es-CO" sz="1600"/>
                        <a:t>que no </a:t>
                      </a:r>
                      <a:r>
                        <a:rPr lang="es-CO" sz="1600" dirty="0"/>
                        <a:t>involucran orden de transporte. Se usa para tareas Técnicas de consultoría Basis. </a:t>
                      </a:r>
                    </a:p>
                  </a:txBody>
                  <a:tcPr/>
                </a:tc>
                <a:extLst>
                  <a:ext uri="{0D108BD9-81ED-4DB2-BD59-A6C34878D82A}">
                    <a16:rowId xmlns:a16="http://schemas.microsoft.com/office/drawing/2014/main" val="3305647714"/>
                  </a:ext>
                </a:extLst>
              </a:tr>
              <a:tr h="370840">
                <a:tc>
                  <a:txBody>
                    <a:bodyPr/>
                    <a:lstStyle/>
                    <a:p>
                      <a:pPr algn="ctr"/>
                      <a:r>
                        <a:rPr lang="es-CO" sz="1600" dirty="0"/>
                        <a:t>Cambio Normal</a:t>
                      </a:r>
                    </a:p>
                  </a:txBody>
                  <a:tcPr anchor="ctr"/>
                </a:tc>
                <a:tc>
                  <a:txBody>
                    <a:bodyPr/>
                    <a:lstStyle/>
                    <a:p>
                      <a:r>
                        <a:rPr lang="es-CO" sz="1600" dirty="0"/>
                        <a:t>Cambio no crítico que requieren aprobación e involucran una o más ordenes de transporte. Aplica también para nuevas funcionalidades que impacten algún módulo.</a:t>
                      </a:r>
                    </a:p>
                  </a:txBody>
                  <a:tcPr/>
                </a:tc>
                <a:extLst>
                  <a:ext uri="{0D108BD9-81ED-4DB2-BD59-A6C34878D82A}">
                    <a16:rowId xmlns:a16="http://schemas.microsoft.com/office/drawing/2014/main" val="4175650498"/>
                  </a:ext>
                </a:extLst>
              </a:tr>
              <a:tr h="741680">
                <a:tc>
                  <a:txBody>
                    <a:bodyPr/>
                    <a:lstStyle/>
                    <a:p>
                      <a:pPr algn="ctr"/>
                      <a:r>
                        <a:rPr lang="es-CO" sz="1600" dirty="0"/>
                        <a:t>Cambio Urgente</a:t>
                      </a:r>
                    </a:p>
                  </a:txBody>
                  <a:tcPr anchor="ctr"/>
                </a:tc>
                <a:tc>
                  <a:txBody>
                    <a:bodyPr/>
                    <a:lstStyle/>
                    <a:p>
                      <a:r>
                        <a:rPr lang="es-CO" sz="1600" dirty="0"/>
                        <a:t>Cambio que debe ser atendido con máxima prioridad para corregir un error crítico que impide el funcionamiento de un proceso de negocio clave. Requiere aprobación e Involucra órdenes de transporte.</a:t>
                      </a:r>
                    </a:p>
                  </a:txBody>
                  <a:tcPr/>
                </a:tc>
                <a:extLst>
                  <a:ext uri="{0D108BD9-81ED-4DB2-BD59-A6C34878D82A}">
                    <a16:rowId xmlns:a16="http://schemas.microsoft.com/office/drawing/2014/main" val="66197695"/>
                  </a:ext>
                </a:extLst>
              </a:tr>
            </a:tbl>
          </a:graphicData>
        </a:graphic>
      </p:graphicFrame>
      <p:grpSp>
        <p:nvGrpSpPr>
          <p:cNvPr id="4" name="Group 3">
            <a:extLst>
              <a:ext uri="{FF2B5EF4-FFF2-40B4-BE49-F238E27FC236}">
                <a16:creationId xmlns:a16="http://schemas.microsoft.com/office/drawing/2014/main" id="{7874EEDD-D7FC-9177-3AFF-160CB6D1C5E1}"/>
              </a:ext>
            </a:extLst>
          </p:cNvPr>
          <p:cNvGrpSpPr/>
          <p:nvPr/>
        </p:nvGrpSpPr>
        <p:grpSpPr>
          <a:xfrm>
            <a:off x="250175" y="331428"/>
            <a:ext cx="5212486" cy="1304342"/>
            <a:chOff x="202341" y="329019"/>
            <a:chExt cx="5212486" cy="1304342"/>
          </a:xfrm>
        </p:grpSpPr>
        <p:sp>
          <p:nvSpPr>
            <p:cNvPr id="10" name="Rectangle: Rounded Corners 9">
              <a:extLst>
                <a:ext uri="{FF2B5EF4-FFF2-40B4-BE49-F238E27FC236}">
                  <a16:creationId xmlns:a16="http://schemas.microsoft.com/office/drawing/2014/main" id="{C8EE1800-4B43-57DC-F705-D94FCE8C478E}"/>
                </a:ext>
              </a:extLst>
            </p:cNvPr>
            <p:cNvSpPr/>
            <p:nvPr/>
          </p:nvSpPr>
          <p:spPr>
            <a:xfrm>
              <a:off x="1025136" y="706001"/>
              <a:ext cx="4081735" cy="643827"/>
            </a:xfrm>
            <a:prstGeom prst="roundRect">
              <a:avLst>
                <a:gd name="adj" fmla="val 50000"/>
              </a:avLst>
            </a:prstGeom>
            <a:solidFill>
              <a:srgbClr val="7A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D5431B1-8BA1-58D8-CBD2-19D56444AA4E}"/>
                </a:ext>
              </a:extLst>
            </p:cNvPr>
            <p:cNvSpPr txBox="1"/>
            <p:nvPr/>
          </p:nvSpPr>
          <p:spPr>
            <a:xfrm>
              <a:off x="1491573" y="774482"/>
              <a:ext cx="3923254" cy="461665"/>
            </a:xfrm>
            <a:prstGeom prst="rect">
              <a:avLst/>
            </a:prstGeom>
            <a:noFill/>
          </p:spPr>
          <p:txBody>
            <a:bodyPr wrap="square" rtlCol="0">
              <a:spAutoFit/>
            </a:bodyPr>
            <a:lstStyle/>
            <a:p>
              <a:pPr algn="ctr">
                <a:defRPr/>
              </a:pPr>
              <a:r>
                <a:rPr lang="es-CO" sz="2400" dirty="0">
                  <a:solidFill>
                    <a:schemeClr val="bg1"/>
                  </a:solidFill>
                </a:rPr>
                <a:t>Tipos de Cambios</a:t>
              </a:r>
            </a:p>
          </p:txBody>
        </p:sp>
        <p:grpSp>
          <p:nvGrpSpPr>
            <p:cNvPr id="45" name="Group 44">
              <a:extLst>
                <a:ext uri="{FF2B5EF4-FFF2-40B4-BE49-F238E27FC236}">
                  <a16:creationId xmlns:a16="http://schemas.microsoft.com/office/drawing/2014/main" id="{3AAB1C82-AC4B-B727-1D8D-8B4A5906DC96}"/>
                </a:ext>
              </a:extLst>
            </p:cNvPr>
            <p:cNvGrpSpPr/>
            <p:nvPr/>
          </p:nvGrpSpPr>
          <p:grpSpPr>
            <a:xfrm>
              <a:off x="202341" y="329019"/>
              <a:ext cx="1361452" cy="1304342"/>
              <a:chOff x="3769102" y="419226"/>
              <a:chExt cx="1361452" cy="1304342"/>
            </a:xfrm>
          </p:grpSpPr>
          <p:sp>
            <p:nvSpPr>
              <p:cNvPr id="34" name="Oval 33">
                <a:extLst>
                  <a:ext uri="{FF2B5EF4-FFF2-40B4-BE49-F238E27FC236}">
                    <a16:creationId xmlns:a16="http://schemas.microsoft.com/office/drawing/2014/main" id="{825BE940-DF20-CF2C-C1F1-FC45133FA5C1}"/>
                  </a:ext>
                </a:extLst>
              </p:cNvPr>
              <p:cNvSpPr/>
              <p:nvPr/>
            </p:nvSpPr>
            <p:spPr>
              <a:xfrm>
                <a:off x="3769102" y="419226"/>
                <a:ext cx="1361452" cy="1304342"/>
              </a:xfrm>
              <a:prstGeom prst="ellipse">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heckbox Checked with solid fill">
                <a:extLst>
                  <a:ext uri="{FF2B5EF4-FFF2-40B4-BE49-F238E27FC236}">
                    <a16:creationId xmlns:a16="http://schemas.microsoft.com/office/drawing/2014/main" id="{81A52918-D3A3-4227-C54F-B08FD4E501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1322" y="457326"/>
                <a:ext cx="1217012" cy="1217012"/>
              </a:xfrm>
              <a:prstGeom prst="rect">
                <a:avLst/>
              </a:prstGeom>
            </p:spPr>
          </p:pic>
        </p:grpSp>
      </p:grpSp>
      <p:grpSp>
        <p:nvGrpSpPr>
          <p:cNvPr id="6" name="Group 5">
            <a:extLst>
              <a:ext uri="{FF2B5EF4-FFF2-40B4-BE49-F238E27FC236}">
                <a16:creationId xmlns:a16="http://schemas.microsoft.com/office/drawing/2014/main" id="{EAD32F4E-2890-9758-CAC9-FE501BB92C47}"/>
              </a:ext>
            </a:extLst>
          </p:cNvPr>
          <p:cNvGrpSpPr>
            <a:grpSpLocks noGrp="1" noUngrp="1" noRot="1" noMove="1" noResize="1"/>
          </p:cNvGrpSpPr>
          <p:nvPr/>
        </p:nvGrpSpPr>
        <p:grpSpPr>
          <a:xfrm>
            <a:off x="-20379" y="5984099"/>
            <a:ext cx="12232758" cy="721501"/>
            <a:chOff x="-20379" y="5984099"/>
            <a:chExt cx="12232758" cy="721501"/>
          </a:xfrm>
        </p:grpSpPr>
        <p:sp>
          <p:nvSpPr>
            <p:cNvPr id="37" name="Rectangle 36">
              <a:extLst>
                <a:ext uri="{FF2B5EF4-FFF2-40B4-BE49-F238E27FC236}">
                  <a16:creationId xmlns:a16="http://schemas.microsoft.com/office/drawing/2014/main" id="{0CA07C62-8823-91C2-8AD2-F411B6C86F9D}"/>
                </a:ext>
              </a:extLst>
            </p:cNvPr>
            <p:cNvSpPr>
              <a:spLocks noGrp="1" noRot="1" noMove="1" noResize="1" noEditPoints="1" noAdjustHandles="1" noChangeArrowheads="1" noChangeShapeType="1"/>
            </p:cNvSpPr>
            <p:nvPr/>
          </p:nvSpPr>
          <p:spPr>
            <a:xfrm>
              <a:off x="-20379" y="5984099"/>
              <a:ext cx="12232758" cy="72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9E9AF66A-1E23-A798-1251-20A4F0E976C3}"/>
                </a:ext>
              </a:extLst>
            </p:cNvPr>
            <p:cNvGrpSpPr>
              <a:grpSpLocks noGrp="1" noUngrp="1" noRot="1" noMove="1" noResize="1"/>
            </p:cNvGrpSpPr>
            <p:nvPr/>
          </p:nvGrpSpPr>
          <p:grpSpPr>
            <a:xfrm>
              <a:off x="96607" y="6158349"/>
              <a:ext cx="2786289" cy="410964"/>
              <a:chOff x="116985" y="6288030"/>
              <a:chExt cx="3173861" cy="468129"/>
            </a:xfrm>
          </p:grpSpPr>
          <p:pic>
            <p:nvPicPr>
              <p:cNvPr id="39" name="Graphic 38">
                <a:extLst>
                  <a:ext uri="{FF2B5EF4-FFF2-40B4-BE49-F238E27FC236}">
                    <a16:creationId xmlns:a16="http://schemas.microsoft.com/office/drawing/2014/main" id="{FF90F852-A238-BF75-2A18-1C723E40B3CA}"/>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2484906" y="6373346"/>
                <a:ext cx="805940" cy="297495"/>
              </a:xfrm>
              <a:prstGeom prst="rect">
                <a:avLst/>
              </a:prstGeom>
            </p:spPr>
          </p:pic>
          <p:cxnSp>
            <p:nvCxnSpPr>
              <p:cNvPr id="40" name="Straight Connector 39">
                <a:extLst>
                  <a:ext uri="{FF2B5EF4-FFF2-40B4-BE49-F238E27FC236}">
                    <a16:creationId xmlns:a16="http://schemas.microsoft.com/office/drawing/2014/main" id="{93780CF8-C728-7269-024B-478E81B0961C}"/>
                  </a:ext>
                </a:extLst>
              </p:cNvPr>
              <p:cNvCxnSpPr>
                <a:cxnSpLocks noGrp="1" noRot="1" noMove="1" noResize="1" noEditPoints="1" noAdjustHandles="1" noChangeArrowheads="1" noChangeShapeType="1"/>
              </p:cNvCxnSpPr>
              <p:nvPr/>
            </p:nvCxnSpPr>
            <p:spPr>
              <a:xfrm>
                <a:off x="2271112" y="6317351"/>
                <a:ext cx="0" cy="377238"/>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8D70DB5A-33C7-8712-1734-529C87AC116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16985" y="6288030"/>
                <a:ext cx="2070780" cy="468129"/>
              </a:xfrm>
              <a:prstGeom prst="rect">
                <a:avLst/>
              </a:prstGeom>
            </p:spPr>
          </p:pic>
        </p:grpSp>
      </p:grpSp>
      <p:sp>
        <p:nvSpPr>
          <p:cNvPr id="47" name="TextBox 46">
            <a:extLst>
              <a:ext uri="{FF2B5EF4-FFF2-40B4-BE49-F238E27FC236}">
                <a16:creationId xmlns:a16="http://schemas.microsoft.com/office/drawing/2014/main" id="{FDB41F84-5AE8-B2AA-6F8C-F372515B45E2}"/>
              </a:ext>
            </a:extLst>
          </p:cNvPr>
          <p:cNvSpPr txBox="1"/>
          <p:nvPr/>
        </p:nvSpPr>
        <p:spPr>
          <a:xfrm>
            <a:off x="609613" y="5564963"/>
            <a:ext cx="711200" cy="10441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pic>
        <p:nvPicPr>
          <p:cNvPr id="5" name="Picture 4">
            <a:extLst>
              <a:ext uri="{FF2B5EF4-FFF2-40B4-BE49-F238E27FC236}">
                <a16:creationId xmlns:a16="http://schemas.microsoft.com/office/drawing/2014/main" id="{72DE14A8-F74F-77D1-36DB-8BC3C01BFF67}"/>
              </a:ext>
            </a:extLst>
          </p:cNvPr>
          <p:cNvPicPr>
            <a:picLocks noChangeAspect="1"/>
          </p:cNvPicPr>
          <p:nvPr/>
        </p:nvPicPr>
        <p:blipFill>
          <a:blip r:embed="rId7"/>
          <a:srcRect l="937" t="53152" r="11616" b="9284"/>
          <a:stretch/>
        </p:blipFill>
        <p:spPr>
          <a:xfrm>
            <a:off x="930901" y="4667950"/>
            <a:ext cx="7339194" cy="271971"/>
          </a:xfrm>
          <a:prstGeom prst="rect">
            <a:avLst/>
          </a:prstGeom>
        </p:spPr>
      </p:pic>
      <p:pic>
        <p:nvPicPr>
          <p:cNvPr id="1026" name="Picture 2" descr="El ojo crítico de los medios | elojocriticodelosmedios">
            <a:extLst>
              <a:ext uri="{FF2B5EF4-FFF2-40B4-BE49-F238E27FC236}">
                <a16:creationId xmlns:a16="http://schemas.microsoft.com/office/drawing/2014/main" id="{402D1405-D0DF-CBBC-7A65-B513292B589C}"/>
              </a:ext>
            </a:extLst>
          </p:cNvPr>
          <p:cNvPicPr>
            <a:picLocks noChangeAspect="1" noChangeArrowheads="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52499">
            <a:off x="738207" y="1822432"/>
            <a:ext cx="1668200" cy="16682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6476503-1365-B025-2DE5-4B6C86B6E26E}"/>
              </a:ext>
            </a:extLst>
          </p:cNvPr>
          <p:cNvSpPr/>
          <p:nvPr/>
        </p:nvSpPr>
        <p:spPr>
          <a:xfrm>
            <a:off x="2628968" y="1985151"/>
            <a:ext cx="1623566" cy="453689"/>
          </a:xfrm>
          <a:prstGeom prst="roundRect">
            <a:avLst/>
          </a:prstGeom>
          <a:noFill/>
          <a:ln w="28575">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19" name="Rectangle: Rounded Corners 18">
            <a:extLst>
              <a:ext uri="{FF2B5EF4-FFF2-40B4-BE49-F238E27FC236}">
                <a16:creationId xmlns:a16="http://schemas.microsoft.com/office/drawing/2014/main" id="{7B30A2DD-2645-BE8A-97E0-C1E65412E033}"/>
              </a:ext>
            </a:extLst>
          </p:cNvPr>
          <p:cNvSpPr/>
          <p:nvPr/>
        </p:nvSpPr>
        <p:spPr>
          <a:xfrm>
            <a:off x="2659877" y="2763469"/>
            <a:ext cx="1592657" cy="1263629"/>
          </a:xfrm>
          <a:prstGeom prst="roundRect">
            <a:avLst/>
          </a:prstGeom>
          <a:noFill/>
          <a:ln w="28575">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cxnSp>
        <p:nvCxnSpPr>
          <p:cNvPr id="21" name="Connector: Elbow 20">
            <a:extLst>
              <a:ext uri="{FF2B5EF4-FFF2-40B4-BE49-F238E27FC236}">
                <a16:creationId xmlns:a16="http://schemas.microsoft.com/office/drawing/2014/main" id="{4A60190E-C395-C39F-103E-E813AACA7B07}"/>
              </a:ext>
            </a:extLst>
          </p:cNvPr>
          <p:cNvCxnSpPr>
            <a:cxnSpLocks noGrp="1" noRot="1" noMove="1" noResize="1" noEditPoints="1" noAdjustHandles="1" noChangeArrowheads="1" noChangeShapeType="1"/>
            <a:stCxn id="18" idx="1"/>
          </p:cNvCxnSpPr>
          <p:nvPr/>
        </p:nvCxnSpPr>
        <p:spPr>
          <a:xfrm rot="10800000" flipV="1">
            <a:off x="584570" y="2211996"/>
            <a:ext cx="2044398" cy="2932782"/>
          </a:xfrm>
          <a:prstGeom prst="bentConnector2">
            <a:avLst/>
          </a:prstGeom>
          <a:ln w="2857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6B9F9353-E6FF-98DD-B685-C27F3D712149}"/>
              </a:ext>
            </a:extLst>
          </p:cNvPr>
          <p:cNvPicPr>
            <a:picLocks noChangeAspect="1"/>
          </p:cNvPicPr>
          <p:nvPr/>
        </p:nvPicPr>
        <p:blipFill>
          <a:blip r:embed="rId9"/>
          <a:stretch>
            <a:fillRect/>
          </a:stretch>
        </p:blipFill>
        <p:spPr>
          <a:xfrm>
            <a:off x="5154705" y="4959488"/>
            <a:ext cx="4610576" cy="1555774"/>
          </a:xfrm>
          <a:prstGeom prst="rect">
            <a:avLst/>
          </a:prstGeom>
          <a:ln>
            <a:noFill/>
          </a:ln>
          <a:effectLst>
            <a:outerShdw blurRad="292100" dist="139700" dir="2700000" algn="tl" rotWithShape="0">
              <a:srgbClr val="333333">
                <a:alpha val="65000"/>
              </a:srgbClr>
            </a:outerShdw>
          </a:effectLst>
        </p:spPr>
      </p:pic>
      <p:cxnSp>
        <p:nvCxnSpPr>
          <p:cNvPr id="43" name="Connector: Elbow 42">
            <a:extLst>
              <a:ext uri="{FF2B5EF4-FFF2-40B4-BE49-F238E27FC236}">
                <a16:creationId xmlns:a16="http://schemas.microsoft.com/office/drawing/2014/main" id="{70155D6F-0D6A-3831-75F5-64C07B51B142}"/>
              </a:ext>
            </a:extLst>
          </p:cNvPr>
          <p:cNvCxnSpPr>
            <a:cxnSpLocks/>
          </p:cNvCxnSpPr>
          <p:nvPr/>
        </p:nvCxnSpPr>
        <p:spPr>
          <a:xfrm rot="5400000" flipH="1" flipV="1">
            <a:off x="7009381" y="5233700"/>
            <a:ext cx="1711326" cy="810102"/>
          </a:xfrm>
          <a:prstGeom prst="bentConnector4">
            <a:avLst>
              <a:gd name="adj1" fmla="val -13358"/>
              <a:gd name="adj2" fmla="val 312786"/>
            </a:avLst>
          </a:prstGeom>
          <a:ln>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30E62FA6-7B49-8EBB-9CCF-18163551AE44}"/>
              </a:ext>
            </a:extLst>
          </p:cNvPr>
          <p:cNvPicPr>
            <a:picLocks noChangeAspect="1"/>
          </p:cNvPicPr>
          <p:nvPr/>
        </p:nvPicPr>
        <p:blipFill>
          <a:blip r:embed="rId10"/>
          <a:stretch>
            <a:fillRect/>
          </a:stretch>
        </p:blipFill>
        <p:spPr>
          <a:xfrm>
            <a:off x="6945269" y="105558"/>
            <a:ext cx="4924336" cy="1132998"/>
          </a:xfrm>
          <a:prstGeom prst="rect">
            <a:avLst/>
          </a:prstGeom>
          <a:ln>
            <a:noFill/>
          </a:ln>
          <a:effectLst>
            <a:outerShdw blurRad="292100" dist="139700" dir="2700000" algn="tl" rotWithShape="0">
              <a:srgbClr val="333333">
                <a:alpha val="65000"/>
              </a:srgbClr>
            </a:outerShdw>
          </a:effectLst>
        </p:spPr>
      </p:pic>
      <p:cxnSp>
        <p:nvCxnSpPr>
          <p:cNvPr id="56" name="Connector: Elbow 55">
            <a:extLst>
              <a:ext uri="{FF2B5EF4-FFF2-40B4-BE49-F238E27FC236}">
                <a16:creationId xmlns:a16="http://schemas.microsoft.com/office/drawing/2014/main" id="{41D4EC63-4135-4FBB-4A88-B39A54234D8E}"/>
              </a:ext>
            </a:extLst>
          </p:cNvPr>
          <p:cNvCxnSpPr>
            <a:cxnSpLocks/>
            <a:stCxn id="19" idx="1"/>
          </p:cNvCxnSpPr>
          <p:nvPr/>
        </p:nvCxnSpPr>
        <p:spPr>
          <a:xfrm rot="10800000" flipV="1">
            <a:off x="1440157" y="3395284"/>
            <a:ext cx="1219720" cy="1269354"/>
          </a:xfrm>
          <a:prstGeom prst="bentConnector2">
            <a:avLst/>
          </a:prstGeom>
          <a:ln w="28575">
            <a:prstDash val="dash"/>
            <a:tailEnd type="triangle"/>
          </a:ln>
        </p:spPr>
        <p:style>
          <a:lnRef idx="3">
            <a:schemeClr val="accent2"/>
          </a:lnRef>
          <a:fillRef idx="0">
            <a:schemeClr val="accent2"/>
          </a:fillRef>
          <a:effectRef idx="2">
            <a:schemeClr val="accent2"/>
          </a:effectRef>
          <a:fontRef idx="minor">
            <a:schemeClr val="tx1"/>
          </a:fontRef>
        </p:style>
      </p:cxnSp>
      <p:pic>
        <p:nvPicPr>
          <p:cNvPr id="9" name="Imagen 8">
            <a:extLst>
              <a:ext uri="{FF2B5EF4-FFF2-40B4-BE49-F238E27FC236}">
                <a16:creationId xmlns:a16="http://schemas.microsoft.com/office/drawing/2014/main" id="{FDA2AEDD-7D35-3F84-C873-F983DDC08361}"/>
              </a:ext>
            </a:extLst>
          </p:cNvPr>
          <p:cNvPicPr>
            <a:picLocks noChangeAspect="1"/>
          </p:cNvPicPr>
          <p:nvPr/>
        </p:nvPicPr>
        <p:blipFill>
          <a:blip r:embed="rId11"/>
          <a:stretch>
            <a:fillRect/>
          </a:stretch>
        </p:blipFill>
        <p:spPr>
          <a:xfrm>
            <a:off x="349268" y="5144778"/>
            <a:ext cx="3429176" cy="781090"/>
          </a:xfrm>
          <a:prstGeom prst="rect">
            <a:avLst/>
          </a:prstGeom>
        </p:spPr>
      </p:pic>
    </p:spTree>
    <p:extLst>
      <p:ext uri="{BB962C8B-B14F-4D97-AF65-F5344CB8AC3E}">
        <p14:creationId xmlns:p14="http://schemas.microsoft.com/office/powerpoint/2010/main" val="189342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9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0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CA7107896082E45A41C30AADF2967A7" ma:contentTypeVersion="4" ma:contentTypeDescription="Crear nuevo documento." ma:contentTypeScope="" ma:versionID="ac7c16c75bb2ff7e88be5d724eb7033c">
  <xsd:schema xmlns:xsd="http://www.w3.org/2001/XMLSchema" xmlns:xs="http://www.w3.org/2001/XMLSchema" xmlns:p="http://schemas.microsoft.com/office/2006/metadata/properties" xmlns:ns2="5b928e30-b062-42fa-8155-5ad4668ea328" xmlns:ns3="21752e42-369b-49f9-9b31-fb61220c3cc4" targetNamespace="http://schemas.microsoft.com/office/2006/metadata/properties" ma:root="true" ma:fieldsID="173dfa0add23a857d1c09ad1a25dd2ff" ns2:_="" ns3:_="">
    <xsd:import namespace="5b928e30-b062-42fa-8155-5ad4668ea328"/>
    <xsd:import namespace="21752e42-369b-49f9-9b31-fb61220c3c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928e30-b062-42fa-8155-5ad4668ea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752e42-369b-49f9-9b31-fb61220c3cc4"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0FB66-C6C3-4B28-8F82-FD665D975CE7}">
  <ds:schemaRefs>
    <ds:schemaRef ds:uri="http://schemas.microsoft.com/sharepoint/v3/contenttype/forms"/>
  </ds:schemaRefs>
</ds:datastoreItem>
</file>

<file path=customXml/itemProps2.xml><?xml version="1.0" encoding="utf-8"?>
<ds:datastoreItem xmlns:ds="http://schemas.openxmlformats.org/officeDocument/2006/customXml" ds:itemID="{067E1840-362F-44BD-BF2F-22533670D8D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D6FF4B6-AFB1-4DCE-A468-E9908CD749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928e30-b062-42fa-8155-5ad4668ea328"/>
    <ds:schemaRef ds:uri="21752e42-369b-49f9-9b31-fb61220c3c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66bb131-2344-48ed-84db-fe1e84a9fae2}" enabled="1" method="Standard" siteId="{bf1ce8b5-5d39-4bc5-ad6e-07b3e4d7d67a}" contentBits="0" removed="0"/>
</clbl:labelList>
</file>

<file path=docProps/app.xml><?xml version="1.0" encoding="utf-8"?>
<Properties xmlns="http://schemas.openxmlformats.org/officeDocument/2006/extended-properties" xmlns:vt="http://schemas.openxmlformats.org/officeDocument/2006/docPropsVTypes">
  <TotalTime>56668</TotalTime>
  <Words>2183</Words>
  <Application>Microsoft Office PowerPoint</Application>
  <PresentationFormat>Panorámica</PresentationFormat>
  <Paragraphs>334</Paragraphs>
  <Slides>21</Slides>
  <Notes>8</Notes>
  <HiddenSlides>1</HiddenSlides>
  <MMClips>0</MMClips>
  <ScaleCrop>false</ScaleCrop>
  <HeadingPairs>
    <vt:vector size="6" baseType="variant">
      <vt:variant>
        <vt:lpstr>Fuentes usadas</vt:lpstr>
      </vt:variant>
      <vt:variant>
        <vt:i4>11</vt:i4>
      </vt:variant>
      <vt:variant>
        <vt:lpstr>Tema</vt:lpstr>
      </vt:variant>
      <vt:variant>
        <vt:i4>21</vt:i4>
      </vt:variant>
      <vt:variant>
        <vt:lpstr>Títulos de diapositiva</vt:lpstr>
      </vt:variant>
      <vt:variant>
        <vt:i4>21</vt:i4>
      </vt:variant>
    </vt:vector>
  </HeadingPairs>
  <TitlesOfParts>
    <vt:vector size="53" baseType="lpstr">
      <vt:lpstr>Aptos</vt:lpstr>
      <vt:lpstr>Arial</vt:lpstr>
      <vt:lpstr>Arial Rounded MT Bold</vt:lpstr>
      <vt:lpstr>Arial Unicode MS</vt:lpstr>
      <vt:lpstr>Calibri</vt:lpstr>
      <vt:lpstr>Calibri (Body)</vt:lpstr>
      <vt:lpstr>Calibri Light</vt:lpstr>
      <vt:lpstr>IBM Plex Sans</vt:lpstr>
      <vt:lpstr>IBM Plex Sans Light</vt:lpstr>
      <vt:lpstr>MS Shell Dlg 2</vt:lpstr>
      <vt:lpstr>SAPGUI-Icons</vt:lpstr>
      <vt:lpstr>1_Tema de Office</vt:lpstr>
      <vt:lpstr>Office Theme</vt:lpstr>
      <vt:lpstr>2_Tema de Office</vt:lpstr>
      <vt:lpstr>3_Tema de Office</vt:lpstr>
      <vt:lpstr>4_Tema de Office</vt:lpstr>
      <vt:lpstr>5_Tema de Office</vt:lpstr>
      <vt:lpstr>6_Tema de Office</vt:lpstr>
      <vt:lpstr>7_Tema de Office</vt:lpstr>
      <vt:lpstr>8_Tema de Office</vt:lpstr>
      <vt:lpstr>9_Tema de Office</vt:lpstr>
      <vt:lpstr>10_Tema de Office</vt:lpstr>
      <vt:lpstr>11_Tema de Office</vt:lpstr>
      <vt:lpstr>12_Tema de Office</vt:lpstr>
      <vt:lpstr>13_Tema de Office</vt:lpstr>
      <vt:lpstr>14_Tema de Office</vt:lpstr>
      <vt:lpstr>15_Tema de Office</vt:lpstr>
      <vt:lpstr>16_Tema de Office</vt:lpstr>
      <vt:lpstr>17_Tema de Office</vt:lpstr>
      <vt:lpstr>18_Tema de Office</vt:lpstr>
      <vt:lpstr>19_Tema de Office</vt:lpstr>
      <vt:lpstr>20_Tema de Office</vt:lpstr>
      <vt:lpstr>Proyecto SAPHIRO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EDWING ARLEY MUNERA BEDOYA</dc:creator>
  <cp:lastModifiedBy>MIGUEL EDUARDO MELO CARRILLO</cp:lastModifiedBy>
  <cp:revision>1734</cp:revision>
  <dcterms:created xsi:type="dcterms:W3CDTF">2022-09-08T00:17:44Z</dcterms:created>
  <dcterms:modified xsi:type="dcterms:W3CDTF">2026-01-13T23:32:43Z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6bb131-2344-48ed-84db-fe1e84a9fae2_Enabled">
    <vt:lpwstr>true</vt:lpwstr>
  </property>
  <property fmtid="{D5CDD505-2E9C-101B-9397-08002B2CF9AE}" pid="3" name="MSIP_Label_666bb131-2344-48ed-84db-fe1e84a9fae2_SetDate">
    <vt:lpwstr>2022-09-08T00:17:44Z</vt:lpwstr>
  </property>
  <property fmtid="{D5CDD505-2E9C-101B-9397-08002B2CF9AE}" pid="4" name="MSIP_Label_666bb131-2344-48ed-84db-fe1e84a9fae2_Method">
    <vt:lpwstr>Standard</vt:lpwstr>
  </property>
  <property fmtid="{D5CDD505-2E9C-101B-9397-08002B2CF9AE}" pid="5" name="MSIP_Label_666bb131-2344-48ed-84db-fe1e84a9fae2_Name">
    <vt:lpwstr>666bb131-2344-48ed-84db-fe1e84a9fae2</vt:lpwstr>
  </property>
  <property fmtid="{D5CDD505-2E9C-101B-9397-08002B2CF9AE}" pid="6" name="MSIP_Label_666bb131-2344-48ed-84db-fe1e84a9fae2_SiteId">
    <vt:lpwstr>bf1ce8b5-5d39-4bc5-ad6e-07b3e4d7d67a</vt:lpwstr>
  </property>
  <property fmtid="{D5CDD505-2E9C-101B-9397-08002B2CF9AE}" pid="7" name="MSIP_Label_666bb131-2344-48ed-84db-fe1e84a9fae2_ActionId">
    <vt:lpwstr>65e2c84f-522c-4175-8fb9-140910eb9502</vt:lpwstr>
  </property>
  <property fmtid="{D5CDD505-2E9C-101B-9397-08002B2CF9AE}" pid="8" name="MSIP_Label_666bb131-2344-48ed-84db-fe1e84a9fae2_ContentBits">
    <vt:lpwstr>0</vt:lpwstr>
  </property>
  <property fmtid="{D5CDD505-2E9C-101B-9397-08002B2CF9AE}" pid="9" name="ContentTypeId">
    <vt:lpwstr>0x0101006CA7107896082E45A41C30AADF2967A7</vt:lpwstr>
  </property>
</Properties>
</file>