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0" r:id="rId2"/>
  </p:sldIdLst>
  <p:sldSz cx="9864725" cy="18324513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1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9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7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34"/>
    <a:srgbClr val="93D50A"/>
    <a:srgbClr val="99BE00"/>
    <a:srgbClr val="7CB9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3B85A-C5DC-468C-9B77-578D2338AE39}" v="41" dt="2025-12-29T20:32:53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24" d="100"/>
          <a:sy n="24" d="100"/>
        </p:scale>
        <p:origin x="24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Y DOMINGA SALAS ALVAREZ" userId="b947725c-0b12-4626-9800-1fc73eb63fdd" providerId="ADAL" clId="{B62ACAE1-5F0C-43A7-B23A-B192FC617747}"/>
    <pc:docChg chg="undo custSel addSld delSld modSld sldOrd">
      <pc:chgData name="JANNY DOMINGA SALAS ALVAREZ" userId="b947725c-0b12-4626-9800-1fc73eb63fdd" providerId="ADAL" clId="{B62ACAE1-5F0C-43A7-B23A-B192FC617747}" dt="2025-12-29T20:40:16.002" v="1213" actId="2696"/>
      <pc:docMkLst>
        <pc:docMk/>
      </pc:docMkLst>
      <pc:sldChg chg="del">
        <pc:chgData name="JANNY DOMINGA SALAS ALVAREZ" userId="b947725c-0b12-4626-9800-1fc73eb63fdd" providerId="ADAL" clId="{B62ACAE1-5F0C-43A7-B23A-B192FC617747}" dt="2025-12-29T20:38:25.942" v="1186" actId="2696"/>
        <pc:sldMkLst>
          <pc:docMk/>
          <pc:sldMk cId="2217751682" sldId="256"/>
        </pc:sldMkLst>
      </pc:sldChg>
      <pc:sldChg chg="del">
        <pc:chgData name="JANNY DOMINGA SALAS ALVAREZ" userId="b947725c-0b12-4626-9800-1fc73eb63fdd" providerId="ADAL" clId="{B62ACAE1-5F0C-43A7-B23A-B192FC617747}" dt="2025-12-29T20:38:46.970" v="1193" actId="2696"/>
        <pc:sldMkLst>
          <pc:docMk/>
          <pc:sldMk cId="77859479" sldId="257"/>
        </pc:sldMkLst>
      </pc:sldChg>
      <pc:sldChg chg="del">
        <pc:chgData name="JANNY DOMINGA SALAS ALVAREZ" userId="b947725c-0b12-4626-9800-1fc73eb63fdd" providerId="ADAL" clId="{B62ACAE1-5F0C-43A7-B23A-B192FC617747}" dt="2025-12-29T20:38:37.992" v="1190" actId="2696"/>
        <pc:sldMkLst>
          <pc:docMk/>
          <pc:sldMk cId="2655026725" sldId="259"/>
        </pc:sldMkLst>
      </pc:sldChg>
      <pc:sldChg chg="del">
        <pc:chgData name="JANNY DOMINGA SALAS ALVAREZ" userId="b947725c-0b12-4626-9800-1fc73eb63fdd" providerId="ADAL" clId="{B62ACAE1-5F0C-43A7-B23A-B192FC617747}" dt="2025-12-29T20:38:32.300" v="1188" actId="2696"/>
        <pc:sldMkLst>
          <pc:docMk/>
          <pc:sldMk cId="2904530577" sldId="260"/>
        </pc:sldMkLst>
      </pc:sldChg>
      <pc:sldChg chg="modSp del mod">
        <pc:chgData name="JANNY DOMINGA SALAS ALVAREZ" userId="b947725c-0b12-4626-9800-1fc73eb63fdd" providerId="ADAL" clId="{B62ACAE1-5F0C-43A7-B23A-B192FC617747}" dt="2025-12-29T20:38:35.411" v="1189" actId="2696"/>
        <pc:sldMkLst>
          <pc:docMk/>
          <pc:sldMk cId="296677962" sldId="261"/>
        </pc:sldMkLst>
        <pc:spChg chg="mod">
          <ac:chgData name="JANNY DOMINGA SALAS ALVAREZ" userId="b947725c-0b12-4626-9800-1fc73eb63fdd" providerId="ADAL" clId="{B62ACAE1-5F0C-43A7-B23A-B192FC617747}" dt="2025-12-22T16:29:07.944" v="209" actId="121"/>
          <ac:spMkLst>
            <pc:docMk/>
            <pc:sldMk cId="296677962" sldId="261"/>
            <ac:spMk id="6" creationId="{E77CAA6B-3621-EB27-542C-5A68856E75D3}"/>
          </ac:spMkLst>
        </pc:spChg>
      </pc:sldChg>
      <pc:sldChg chg="del">
        <pc:chgData name="JANNY DOMINGA SALAS ALVAREZ" userId="b947725c-0b12-4626-9800-1fc73eb63fdd" providerId="ADAL" clId="{B62ACAE1-5F0C-43A7-B23A-B192FC617747}" dt="2025-12-29T20:38:29.197" v="1187" actId="2696"/>
        <pc:sldMkLst>
          <pc:docMk/>
          <pc:sldMk cId="331432203" sldId="262"/>
        </pc:sldMkLst>
      </pc:sldChg>
      <pc:sldChg chg="del">
        <pc:chgData name="JANNY DOMINGA SALAS ALVAREZ" userId="b947725c-0b12-4626-9800-1fc73eb63fdd" providerId="ADAL" clId="{B62ACAE1-5F0C-43A7-B23A-B192FC617747}" dt="2025-12-29T20:38:41.510" v="1191" actId="2696"/>
        <pc:sldMkLst>
          <pc:docMk/>
          <pc:sldMk cId="2805414792" sldId="263"/>
        </pc:sldMkLst>
      </pc:sldChg>
      <pc:sldChg chg="del">
        <pc:chgData name="JANNY DOMINGA SALAS ALVAREZ" userId="b947725c-0b12-4626-9800-1fc73eb63fdd" providerId="ADAL" clId="{B62ACAE1-5F0C-43A7-B23A-B192FC617747}" dt="2025-12-29T20:38:44.080" v="1192" actId="2696"/>
        <pc:sldMkLst>
          <pc:docMk/>
          <pc:sldMk cId="3159560113" sldId="264"/>
        </pc:sldMkLst>
      </pc:sldChg>
      <pc:sldChg chg="del">
        <pc:chgData name="JANNY DOMINGA SALAS ALVAREZ" userId="b947725c-0b12-4626-9800-1fc73eb63fdd" providerId="ADAL" clId="{B62ACAE1-5F0C-43A7-B23A-B192FC617747}" dt="2025-12-29T20:38:55.938" v="1196" actId="2696"/>
        <pc:sldMkLst>
          <pc:docMk/>
          <pc:sldMk cId="1073922315" sldId="265"/>
        </pc:sldMkLst>
      </pc:sldChg>
      <pc:sldChg chg="del">
        <pc:chgData name="JANNY DOMINGA SALAS ALVAREZ" userId="b947725c-0b12-4626-9800-1fc73eb63fdd" providerId="ADAL" clId="{B62ACAE1-5F0C-43A7-B23A-B192FC617747}" dt="2025-12-29T20:38:49.680" v="1194" actId="2696"/>
        <pc:sldMkLst>
          <pc:docMk/>
          <pc:sldMk cId="3686698567" sldId="266"/>
        </pc:sldMkLst>
      </pc:sldChg>
      <pc:sldChg chg="del">
        <pc:chgData name="JANNY DOMINGA SALAS ALVAREZ" userId="b947725c-0b12-4626-9800-1fc73eb63fdd" providerId="ADAL" clId="{B62ACAE1-5F0C-43A7-B23A-B192FC617747}" dt="2025-12-29T20:38:53.660" v="1195" actId="2696"/>
        <pc:sldMkLst>
          <pc:docMk/>
          <pc:sldMk cId="3219705144" sldId="267"/>
        </pc:sldMkLst>
      </pc:sldChg>
      <pc:sldChg chg="del">
        <pc:chgData name="JANNY DOMINGA SALAS ALVAREZ" userId="b947725c-0b12-4626-9800-1fc73eb63fdd" providerId="ADAL" clId="{B62ACAE1-5F0C-43A7-B23A-B192FC617747}" dt="2025-12-29T20:38:58.145" v="1197" actId="2696"/>
        <pc:sldMkLst>
          <pc:docMk/>
          <pc:sldMk cId="2835428490" sldId="268"/>
        </pc:sldMkLst>
      </pc:sldChg>
      <pc:sldChg chg="del">
        <pc:chgData name="JANNY DOMINGA SALAS ALVAREZ" userId="b947725c-0b12-4626-9800-1fc73eb63fdd" providerId="ADAL" clId="{B62ACAE1-5F0C-43A7-B23A-B192FC617747}" dt="2025-12-29T20:39:00.501" v="1198" actId="2696"/>
        <pc:sldMkLst>
          <pc:docMk/>
          <pc:sldMk cId="3421337243" sldId="269"/>
        </pc:sldMkLst>
      </pc:sldChg>
      <pc:sldChg chg="del">
        <pc:chgData name="JANNY DOMINGA SALAS ALVAREZ" userId="b947725c-0b12-4626-9800-1fc73eb63fdd" providerId="ADAL" clId="{B62ACAE1-5F0C-43A7-B23A-B192FC617747}" dt="2025-12-29T20:39:02.793" v="1199" actId="2696"/>
        <pc:sldMkLst>
          <pc:docMk/>
          <pc:sldMk cId="3188371548" sldId="270"/>
        </pc:sldMkLst>
      </pc:sldChg>
      <pc:sldChg chg="del">
        <pc:chgData name="JANNY DOMINGA SALAS ALVAREZ" userId="b947725c-0b12-4626-9800-1fc73eb63fdd" providerId="ADAL" clId="{B62ACAE1-5F0C-43A7-B23A-B192FC617747}" dt="2025-12-29T20:39:05.723" v="1200" actId="2696"/>
        <pc:sldMkLst>
          <pc:docMk/>
          <pc:sldMk cId="2892609253" sldId="271"/>
        </pc:sldMkLst>
      </pc:sldChg>
      <pc:sldChg chg="del">
        <pc:chgData name="JANNY DOMINGA SALAS ALVAREZ" userId="b947725c-0b12-4626-9800-1fc73eb63fdd" providerId="ADAL" clId="{B62ACAE1-5F0C-43A7-B23A-B192FC617747}" dt="2025-12-29T20:39:08.003" v="1201" actId="2696"/>
        <pc:sldMkLst>
          <pc:docMk/>
          <pc:sldMk cId="173075022" sldId="272"/>
        </pc:sldMkLst>
      </pc:sldChg>
      <pc:sldChg chg="modSp del mod">
        <pc:chgData name="JANNY DOMINGA SALAS ALVAREZ" userId="b947725c-0b12-4626-9800-1fc73eb63fdd" providerId="ADAL" clId="{B62ACAE1-5F0C-43A7-B23A-B192FC617747}" dt="2025-12-29T20:39:11.232" v="1202" actId="2696"/>
        <pc:sldMkLst>
          <pc:docMk/>
          <pc:sldMk cId="827898570" sldId="273"/>
        </pc:sldMkLst>
        <pc:spChg chg="mod">
          <ac:chgData name="JANNY DOMINGA SALAS ALVAREZ" userId="b947725c-0b12-4626-9800-1fc73eb63fdd" providerId="ADAL" clId="{B62ACAE1-5F0C-43A7-B23A-B192FC617747}" dt="2025-12-24T17:08:52.993" v="471" actId="255"/>
          <ac:spMkLst>
            <pc:docMk/>
            <pc:sldMk cId="827898570" sldId="273"/>
            <ac:spMk id="18" creationId="{FC7BE189-7AF4-304E-F152-9F8969CA54E7}"/>
          </ac:spMkLst>
        </pc:spChg>
      </pc:sldChg>
      <pc:sldChg chg="add del">
        <pc:chgData name="JANNY DOMINGA SALAS ALVAREZ" userId="b947725c-0b12-4626-9800-1fc73eb63fdd" providerId="ADAL" clId="{B62ACAE1-5F0C-43A7-B23A-B192FC617747}" dt="2025-12-29T20:40:16.002" v="1213" actId="2696"/>
        <pc:sldMkLst>
          <pc:docMk/>
          <pc:sldMk cId="1899164265" sldId="274"/>
        </pc:sldMkLst>
      </pc:sldChg>
      <pc:sldChg chg="del">
        <pc:chgData name="JANNY DOMINGA SALAS ALVAREZ" userId="b947725c-0b12-4626-9800-1fc73eb63fdd" providerId="ADAL" clId="{B62ACAE1-5F0C-43A7-B23A-B192FC617747}" dt="2025-12-29T20:39:13.472" v="1203" actId="2696"/>
        <pc:sldMkLst>
          <pc:docMk/>
          <pc:sldMk cId="1869633669" sldId="275"/>
        </pc:sldMkLst>
      </pc:sldChg>
      <pc:sldChg chg="del">
        <pc:chgData name="JANNY DOMINGA SALAS ALVAREZ" userId="b947725c-0b12-4626-9800-1fc73eb63fdd" providerId="ADAL" clId="{B62ACAE1-5F0C-43A7-B23A-B192FC617747}" dt="2025-12-29T20:39:33.285" v="1207" actId="2696"/>
        <pc:sldMkLst>
          <pc:docMk/>
          <pc:sldMk cId="1258463521" sldId="276"/>
        </pc:sldMkLst>
      </pc:sldChg>
      <pc:sldChg chg="addSp delSp modSp del mod ord">
        <pc:chgData name="JANNY DOMINGA SALAS ALVAREZ" userId="b947725c-0b12-4626-9800-1fc73eb63fdd" providerId="ADAL" clId="{B62ACAE1-5F0C-43A7-B23A-B192FC617747}" dt="2025-12-29T20:39:38.273" v="1209" actId="2696"/>
        <pc:sldMkLst>
          <pc:docMk/>
          <pc:sldMk cId="532748482" sldId="277"/>
        </pc:sldMkLst>
        <pc:spChg chg="add mod">
          <ac:chgData name="JANNY DOMINGA SALAS ALVAREZ" userId="b947725c-0b12-4626-9800-1fc73eb63fdd" providerId="ADAL" clId="{B62ACAE1-5F0C-43A7-B23A-B192FC617747}" dt="2025-12-22T16:58:29.474" v="255" actId="1076"/>
          <ac:spMkLst>
            <pc:docMk/>
            <pc:sldMk cId="532748482" sldId="277"/>
            <ac:spMk id="4" creationId="{0CCE562E-3079-DF2B-BA7A-3250FA2D8849}"/>
          </ac:spMkLst>
        </pc:spChg>
        <pc:spChg chg="add mod">
          <ac:chgData name="JANNY DOMINGA SALAS ALVAREZ" userId="b947725c-0b12-4626-9800-1fc73eb63fdd" providerId="ADAL" clId="{B62ACAE1-5F0C-43A7-B23A-B192FC617747}" dt="2025-12-22T16:58:29.474" v="255" actId="1076"/>
          <ac:spMkLst>
            <pc:docMk/>
            <pc:sldMk cId="532748482" sldId="277"/>
            <ac:spMk id="7" creationId="{98D91AB2-88DB-9A20-3791-11BA2B05A7FE}"/>
          </ac:spMkLst>
        </pc:spChg>
        <pc:spChg chg="add mod">
          <ac:chgData name="JANNY DOMINGA SALAS ALVAREZ" userId="b947725c-0b12-4626-9800-1fc73eb63fdd" providerId="ADAL" clId="{B62ACAE1-5F0C-43A7-B23A-B192FC617747}" dt="2025-12-22T16:57:42.404" v="252" actId="1076"/>
          <ac:spMkLst>
            <pc:docMk/>
            <pc:sldMk cId="532748482" sldId="277"/>
            <ac:spMk id="13" creationId="{54DE1478-6E6C-1E44-9F7C-9A293673C058}"/>
          </ac:spMkLst>
        </pc:spChg>
        <pc:spChg chg="add mod">
          <ac:chgData name="JANNY DOMINGA SALAS ALVAREZ" userId="b947725c-0b12-4626-9800-1fc73eb63fdd" providerId="ADAL" clId="{B62ACAE1-5F0C-43A7-B23A-B192FC617747}" dt="2025-12-22T17:27:23.016" v="288" actId="20577"/>
          <ac:spMkLst>
            <pc:docMk/>
            <pc:sldMk cId="532748482" sldId="277"/>
            <ac:spMk id="14" creationId="{F4AFEA5C-06FC-9F0F-9103-5527F06E966E}"/>
          </ac:spMkLst>
        </pc:spChg>
        <pc:spChg chg="mod">
          <ac:chgData name="JANNY DOMINGA SALAS ALVAREZ" userId="b947725c-0b12-4626-9800-1fc73eb63fdd" providerId="ADAL" clId="{B62ACAE1-5F0C-43A7-B23A-B192FC617747}" dt="2025-12-22T17:17:29.595" v="269" actId="20577"/>
          <ac:spMkLst>
            <pc:docMk/>
            <pc:sldMk cId="532748482" sldId="277"/>
            <ac:spMk id="17" creationId="{E9CAE875-F90D-FD98-49F8-AB3898A481BE}"/>
          </ac:spMkLst>
        </pc:spChg>
        <pc:spChg chg="mod">
          <ac:chgData name="JANNY DOMINGA SALAS ALVAREZ" userId="b947725c-0b12-4626-9800-1fc73eb63fdd" providerId="ADAL" clId="{B62ACAE1-5F0C-43A7-B23A-B192FC617747}" dt="2025-12-22T17:29:54.449" v="302" actId="20577"/>
          <ac:spMkLst>
            <pc:docMk/>
            <pc:sldMk cId="532748482" sldId="277"/>
            <ac:spMk id="18" creationId="{36F15CA2-5EA7-6753-30C3-B6B87DB18AD9}"/>
          </ac:spMkLst>
        </pc:spChg>
        <pc:picChg chg="mod">
          <ac:chgData name="JANNY DOMINGA SALAS ALVAREZ" userId="b947725c-0b12-4626-9800-1fc73eb63fdd" providerId="ADAL" clId="{B62ACAE1-5F0C-43A7-B23A-B192FC617747}" dt="2025-12-22T17:13:42.766" v="263" actId="14100"/>
          <ac:picMkLst>
            <pc:docMk/>
            <pc:sldMk cId="532748482" sldId="277"/>
            <ac:picMk id="2" creationId="{2BE89E9C-0DE9-EF1E-F5A9-3AF41776E52B}"/>
          </ac:picMkLst>
        </pc:picChg>
        <pc:picChg chg="mod">
          <ac:chgData name="JANNY DOMINGA SALAS ALVAREZ" userId="b947725c-0b12-4626-9800-1fc73eb63fdd" providerId="ADAL" clId="{B62ACAE1-5F0C-43A7-B23A-B192FC617747}" dt="2025-12-23T17:08:56.171" v="337" actId="14100"/>
          <ac:picMkLst>
            <pc:docMk/>
            <pc:sldMk cId="532748482" sldId="277"/>
            <ac:picMk id="5" creationId="{2B035077-1843-96D4-50D0-ADBA0744A290}"/>
          </ac:picMkLst>
        </pc:picChg>
        <pc:picChg chg="mod">
          <ac:chgData name="JANNY DOMINGA SALAS ALVAREZ" userId="b947725c-0b12-4626-9800-1fc73eb63fdd" providerId="ADAL" clId="{B62ACAE1-5F0C-43A7-B23A-B192FC617747}" dt="2025-12-22T16:56:54.708" v="247" actId="14100"/>
          <ac:picMkLst>
            <pc:docMk/>
            <pc:sldMk cId="532748482" sldId="277"/>
            <ac:picMk id="9" creationId="{DC663D8C-F138-A421-EFCA-C59628B86EE9}"/>
          </ac:picMkLst>
        </pc:picChg>
      </pc:sldChg>
      <pc:sldChg chg="modSp mod">
        <pc:chgData name="JANNY DOMINGA SALAS ALVAREZ" userId="b947725c-0b12-4626-9800-1fc73eb63fdd" providerId="ADAL" clId="{B62ACAE1-5F0C-43A7-B23A-B192FC617747}" dt="2025-12-29T20:35:13.770" v="1185" actId="1076"/>
        <pc:sldMkLst>
          <pc:docMk/>
          <pc:sldMk cId="2017959725" sldId="280"/>
        </pc:sldMkLst>
        <pc:spChg chg="mod">
          <ac:chgData name="JANNY DOMINGA SALAS ALVAREZ" userId="b947725c-0b12-4626-9800-1fc73eb63fdd" providerId="ADAL" clId="{B62ACAE1-5F0C-43A7-B23A-B192FC617747}" dt="2025-12-29T20:35:07.957" v="1184" actId="122"/>
          <ac:spMkLst>
            <pc:docMk/>
            <pc:sldMk cId="2017959725" sldId="280"/>
            <ac:spMk id="18" creationId="{EB62242E-7E00-98E4-1E96-D2EFDFCFEC65}"/>
          </ac:spMkLst>
        </pc:spChg>
        <pc:picChg chg="mod">
          <ac:chgData name="JANNY DOMINGA SALAS ALVAREZ" userId="b947725c-0b12-4626-9800-1fc73eb63fdd" providerId="ADAL" clId="{B62ACAE1-5F0C-43A7-B23A-B192FC617747}" dt="2025-12-29T20:35:13.770" v="1185" actId="1076"/>
          <ac:picMkLst>
            <pc:docMk/>
            <pc:sldMk cId="2017959725" sldId="280"/>
            <ac:picMk id="10" creationId="{406D68D9-8211-4BC6-AC26-3E8EACD3B53D}"/>
          </ac:picMkLst>
        </pc:picChg>
      </pc:sldChg>
      <pc:sldChg chg="del">
        <pc:chgData name="JANNY DOMINGA SALAS ALVAREZ" userId="b947725c-0b12-4626-9800-1fc73eb63fdd" providerId="ADAL" clId="{B62ACAE1-5F0C-43A7-B23A-B192FC617747}" dt="2025-12-29T20:39:30.397" v="1206" actId="2696"/>
        <pc:sldMkLst>
          <pc:docMk/>
          <pc:sldMk cId="1548345204" sldId="281"/>
        </pc:sldMkLst>
      </pc:sldChg>
      <pc:sldChg chg="modSp add del mod">
        <pc:chgData name="JANNY DOMINGA SALAS ALVAREZ" userId="b947725c-0b12-4626-9800-1fc73eb63fdd" providerId="ADAL" clId="{B62ACAE1-5F0C-43A7-B23A-B192FC617747}" dt="2025-12-29T20:39:35.921" v="1208" actId="2696"/>
        <pc:sldMkLst>
          <pc:docMk/>
          <pc:sldMk cId="1260348606" sldId="282"/>
        </pc:sldMkLst>
        <pc:spChg chg="mod">
          <ac:chgData name="JANNY DOMINGA SALAS ALVAREZ" userId="b947725c-0b12-4626-9800-1fc73eb63fdd" providerId="ADAL" clId="{B62ACAE1-5F0C-43A7-B23A-B192FC617747}" dt="2025-12-22T15:51:39.997" v="3" actId="207"/>
          <ac:spMkLst>
            <pc:docMk/>
            <pc:sldMk cId="1260348606" sldId="282"/>
            <ac:spMk id="17" creationId="{542395BE-5E96-15F6-D322-66C00BACB134}"/>
          </ac:spMkLst>
        </pc:spChg>
        <pc:spChg chg="mod">
          <ac:chgData name="JANNY DOMINGA SALAS ALVAREZ" userId="b947725c-0b12-4626-9800-1fc73eb63fdd" providerId="ADAL" clId="{B62ACAE1-5F0C-43A7-B23A-B192FC617747}" dt="2025-12-22T15:57:33.890" v="6" actId="113"/>
          <ac:spMkLst>
            <pc:docMk/>
            <pc:sldMk cId="1260348606" sldId="282"/>
            <ac:spMk id="18" creationId="{E00788FA-620B-FBB1-B189-415046B96682}"/>
          </ac:spMkLst>
        </pc:spChg>
      </pc:sldChg>
      <pc:sldChg chg="addSp delSp modSp add del mod">
        <pc:chgData name="JANNY DOMINGA SALAS ALVAREZ" userId="b947725c-0b12-4626-9800-1fc73eb63fdd" providerId="ADAL" clId="{B62ACAE1-5F0C-43A7-B23A-B192FC617747}" dt="2025-12-29T20:39:41.085" v="1210" actId="2696"/>
        <pc:sldMkLst>
          <pc:docMk/>
          <pc:sldMk cId="1796385069" sldId="283"/>
        </pc:sldMkLst>
        <pc:spChg chg="add mod">
          <ac:chgData name="JANNY DOMINGA SALAS ALVAREZ" userId="b947725c-0b12-4626-9800-1fc73eb63fdd" providerId="ADAL" clId="{B62ACAE1-5F0C-43A7-B23A-B192FC617747}" dt="2025-12-23T19:12:00.148" v="441" actId="1076"/>
          <ac:spMkLst>
            <pc:docMk/>
            <pc:sldMk cId="1796385069" sldId="283"/>
            <ac:spMk id="11" creationId="{7A54F628-E8C0-B337-A6BB-3D25B0E0C76E}"/>
          </ac:spMkLst>
        </pc:spChg>
        <pc:spChg chg="add mod">
          <ac:chgData name="JANNY DOMINGA SALAS ALVAREZ" userId="b947725c-0b12-4626-9800-1fc73eb63fdd" providerId="ADAL" clId="{B62ACAE1-5F0C-43A7-B23A-B192FC617747}" dt="2025-12-23T19:13:33.117" v="450" actId="20577"/>
          <ac:spMkLst>
            <pc:docMk/>
            <pc:sldMk cId="1796385069" sldId="283"/>
            <ac:spMk id="12" creationId="{C1A3632C-5365-EFAF-2480-FCD33740A926}"/>
          </ac:spMkLst>
        </pc:spChg>
        <pc:spChg chg="mod">
          <ac:chgData name="JANNY DOMINGA SALAS ALVAREZ" userId="b947725c-0b12-4626-9800-1fc73eb63fdd" providerId="ADAL" clId="{B62ACAE1-5F0C-43A7-B23A-B192FC617747}" dt="2025-12-24T14:16:52.169" v="455" actId="20577"/>
          <ac:spMkLst>
            <pc:docMk/>
            <pc:sldMk cId="1796385069" sldId="283"/>
            <ac:spMk id="17" creationId="{756D19E6-3904-7B44-7972-43381729DE37}"/>
          </ac:spMkLst>
        </pc:spChg>
        <pc:spChg chg="mod">
          <ac:chgData name="JANNY DOMINGA SALAS ALVAREZ" userId="b947725c-0b12-4626-9800-1fc73eb63fdd" providerId="ADAL" clId="{B62ACAE1-5F0C-43A7-B23A-B192FC617747}" dt="2025-12-24T14:38:35.077" v="466" actId="123"/>
          <ac:spMkLst>
            <pc:docMk/>
            <pc:sldMk cId="1796385069" sldId="283"/>
            <ac:spMk id="18" creationId="{D59DDA1B-22F3-98A3-0362-6F0F3DD8F94B}"/>
          </ac:spMkLst>
        </pc:spChg>
        <pc:picChg chg="add mod">
          <ac:chgData name="JANNY DOMINGA SALAS ALVAREZ" userId="b947725c-0b12-4626-9800-1fc73eb63fdd" providerId="ADAL" clId="{B62ACAE1-5F0C-43A7-B23A-B192FC617747}" dt="2025-12-23T19:13:24.493" v="449" actId="1076"/>
          <ac:picMkLst>
            <pc:docMk/>
            <pc:sldMk cId="1796385069" sldId="283"/>
            <ac:picMk id="3" creationId="{2E56102A-BF97-1320-BB95-686591C64A5C}"/>
          </ac:picMkLst>
        </pc:picChg>
      </pc:sldChg>
      <pc:sldChg chg="addSp delSp modSp add del mod">
        <pc:chgData name="JANNY DOMINGA SALAS ALVAREZ" userId="b947725c-0b12-4626-9800-1fc73eb63fdd" providerId="ADAL" clId="{B62ACAE1-5F0C-43A7-B23A-B192FC617747}" dt="2025-12-29T20:39:43.292" v="1211" actId="2696"/>
        <pc:sldMkLst>
          <pc:docMk/>
          <pc:sldMk cId="3328972437" sldId="284"/>
        </pc:sldMkLst>
        <pc:spChg chg="del">
          <ac:chgData name="JANNY DOMINGA SALAS ALVAREZ" userId="b947725c-0b12-4626-9800-1fc73eb63fdd" providerId="ADAL" clId="{B62ACAE1-5F0C-43A7-B23A-B192FC617747}" dt="2025-12-29T11:09:44.933" v="477" actId="478"/>
          <ac:spMkLst>
            <pc:docMk/>
            <pc:sldMk cId="3328972437" sldId="284"/>
            <ac:spMk id="11" creationId="{7E9F6FC5-A829-DEBA-954A-6F2FD44DC6E3}"/>
          </ac:spMkLst>
        </pc:spChg>
        <pc:spChg chg="del">
          <ac:chgData name="JANNY DOMINGA SALAS ALVAREZ" userId="b947725c-0b12-4626-9800-1fc73eb63fdd" providerId="ADAL" clId="{B62ACAE1-5F0C-43A7-B23A-B192FC617747}" dt="2025-12-29T11:09:43.542" v="476" actId="478"/>
          <ac:spMkLst>
            <pc:docMk/>
            <pc:sldMk cId="3328972437" sldId="284"/>
            <ac:spMk id="12" creationId="{891AD2E5-355A-6C37-AAFF-8062F56220E5}"/>
          </ac:spMkLst>
        </pc:spChg>
        <pc:spChg chg="mod">
          <ac:chgData name="JANNY DOMINGA SALAS ALVAREZ" userId="b947725c-0b12-4626-9800-1fc73eb63fdd" providerId="ADAL" clId="{B62ACAE1-5F0C-43A7-B23A-B192FC617747}" dt="2025-12-29T11:18:58.393" v="536" actId="207"/>
          <ac:spMkLst>
            <pc:docMk/>
            <pc:sldMk cId="3328972437" sldId="284"/>
            <ac:spMk id="17" creationId="{851509E7-A652-AA87-B6FC-C6A09FDEA39C}"/>
          </ac:spMkLst>
        </pc:spChg>
        <pc:spChg chg="mod">
          <ac:chgData name="JANNY DOMINGA SALAS ALVAREZ" userId="b947725c-0b12-4626-9800-1fc73eb63fdd" providerId="ADAL" clId="{B62ACAE1-5F0C-43A7-B23A-B192FC617747}" dt="2025-12-29T11:38:23.124" v="575" actId="20577"/>
          <ac:spMkLst>
            <pc:docMk/>
            <pc:sldMk cId="3328972437" sldId="284"/>
            <ac:spMk id="18" creationId="{B49CD55A-02B2-F718-8A5C-D7DAA870F248}"/>
          </ac:spMkLst>
        </pc:spChg>
        <pc:graphicFrameChg chg="add mod">
          <ac:chgData name="JANNY DOMINGA SALAS ALVAREZ" userId="b947725c-0b12-4626-9800-1fc73eb63fdd" providerId="ADAL" clId="{B62ACAE1-5F0C-43A7-B23A-B192FC617747}" dt="2025-12-29T11:23:24.088" v="545"/>
          <ac:graphicFrameMkLst>
            <pc:docMk/>
            <pc:sldMk cId="3328972437" sldId="284"/>
            <ac:graphicFrameMk id="4" creationId="{F27BD60D-6D23-9FCE-74D7-DB85798C83E4}"/>
          </ac:graphicFrameMkLst>
        </pc:graphicFrameChg>
        <pc:picChg chg="mod">
          <ac:chgData name="JANNY DOMINGA SALAS ALVAREZ" userId="b947725c-0b12-4626-9800-1fc73eb63fdd" providerId="ADAL" clId="{B62ACAE1-5F0C-43A7-B23A-B192FC617747}" dt="2025-12-29T11:19:15.885" v="537" actId="14100"/>
          <ac:picMkLst>
            <pc:docMk/>
            <pc:sldMk cId="3328972437" sldId="284"/>
            <ac:picMk id="2" creationId="{E881F435-2113-6B78-A962-5BE6AE6771E6}"/>
          </ac:picMkLst>
        </pc:picChg>
        <pc:picChg chg="del">
          <ac:chgData name="JANNY DOMINGA SALAS ALVAREZ" userId="b947725c-0b12-4626-9800-1fc73eb63fdd" providerId="ADAL" clId="{B62ACAE1-5F0C-43A7-B23A-B192FC617747}" dt="2025-12-29T11:09:50.774" v="479" actId="478"/>
          <ac:picMkLst>
            <pc:docMk/>
            <pc:sldMk cId="3328972437" sldId="284"/>
            <ac:picMk id="3" creationId="{E26A1CBD-2224-FA78-4709-5AC3A228BFEA}"/>
          </ac:picMkLst>
        </pc:picChg>
        <pc:picChg chg="add mod">
          <ac:chgData name="JANNY DOMINGA SALAS ALVAREZ" userId="b947725c-0b12-4626-9800-1fc73eb63fdd" providerId="ADAL" clId="{B62ACAE1-5F0C-43A7-B23A-B192FC617747}" dt="2025-12-29T11:24:39.159" v="556"/>
          <ac:picMkLst>
            <pc:docMk/>
            <pc:sldMk cId="3328972437" sldId="284"/>
            <ac:picMk id="5" creationId="{5337A673-5110-1CF4-9CB0-65B414FD6721}"/>
          </ac:picMkLst>
        </pc:picChg>
        <pc:picChg chg="mod">
          <ac:chgData name="JANNY DOMINGA SALAS ALVAREZ" userId="b947725c-0b12-4626-9800-1fc73eb63fdd" providerId="ADAL" clId="{B62ACAE1-5F0C-43A7-B23A-B192FC617747}" dt="2025-12-29T11:08:25.915" v="475" actId="108"/>
          <ac:picMkLst>
            <pc:docMk/>
            <pc:sldMk cId="3328972437" sldId="284"/>
            <ac:picMk id="9" creationId="{51779F82-01E8-216E-86A5-342BFB4C1F1D}"/>
          </ac:picMkLst>
        </pc:picChg>
      </pc:sldChg>
      <pc:sldChg chg="new del">
        <pc:chgData name="JANNY DOMINGA SALAS ALVAREZ" userId="b947725c-0b12-4626-9800-1fc73eb63fdd" providerId="ADAL" clId="{B62ACAE1-5F0C-43A7-B23A-B192FC617747}" dt="2025-12-29T11:08:19.831" v="473" actId="680"/>
        <pc:sldMkLst>
          <pc:docMk/>
          <pc:sldMk cId="4046228155" sldId="284"/>
        </pc:sldMkLst>
      </pc:sldChg>
      <pc:sldChg chg="addSp delSp modSp add del mod">
        <pc:chgData name="JANNY DOMINGA SALAS ALVAREZ" userId="b947725c-0b12-4626-9800-1fc73eb63fdd" providerId="ADAL" clId="{B62ACAE1-5F0C-43A7-B23A-B192FC617747}" dt="2025-12-29T20:39:52.451" v="1212" actId="2696"/>
        <pc:sldMkLst>
          <pc:docMk/>
          <pc:sldMk cId="3663058968" sldId="285"/>
        </pc:sldMkLst>
        <pc:spChg chg="add mod">
          <ac:chgData name="JANNY DOMINGA SALAS ALVAREZ" userId="b947725c-0b12-4626-9800-1fc73eb63fdd" providerId="ADAL" clId="{B62ACAE1-5F0C-43A7-B23A-B192FC617747}" dt="2025-12-29T11:53:27.274" v="658" actId="255"/>
          <ac:spMkLst>
            <pc:docMk/>
            <pc:sldMk cId="3663058968" sldId="285"/>
            <ac:spMk id="3" creationId="{5658C291-EA20-6D18-5A87-6B1F42A426EA}"/>
          </ac:spMkLst>
        </pc:spChg>
        <pc:spChg chg="add del">
          <ac:chgData name="JANNY DOMINGA SALAS ALVAREZ" userId="b947725c-0b12-4626-9800-1fc73eb63fdd" providerId="ADAL" clId="{B62ACAE1-5F0C-43A7-B23A-B192FC617747}" dt="2025-12-29T12:00:21.352" v="688" actId="22"/>
          <ac:spMkLst>
            <pc:docMk/>
            <pc:sldMk cId="3663058968" sldId="285"/>
            <ac:spMk id="7" creationId="{2B172617-0B30-AA4E-F08F-887C11EA8252}"/>
          </ac:spMkLst>
        </pc:spChg>
        <pc:spChg chg="add del mod ord">
          <ac:chgData name="JANNY DOMINGA SALAS ALVAREZ" userId="b947725c-0b12-4626-9800-1fc73eb63fdd" providerId="ADAL" clId="{B62ACAE1-5F0C-43A7-B23A-B192FC617747}" dt="2025-12-29T12:44:34.412" v="989" actId="478"/>
          <ac:spMkLst>
            <pc:docMk/>
            <pc:sldMk cId="3663058968" sldId="285"/>
            <ac:spMk id="8" creationId="{B018241C-3D74-A1ED-8FCD-06AC5AAD6167}"/>
          </ac:spMkLst>
        </pc:spChg>
        <pc:spChg chg="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12" creationId="{28D49FAE-8532-35D6-BDD9-217C58531947}"/>
          </ac:spMkLst>
        </pc:spChg>
        <pc:spChg chg="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13" creationId="{829B7D4D-7578-CBDE-44E0-FC1251D15FC6}"/>
          </ac:spMkLst>
        </pc:spChg>
        <pc:spChg chg="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15" creationId="{4617BED0-40D7-2415-A62C-CECE3ED141A0}"/>
          </ac:spMkLst>
        </pc:spChg>
        <pc:spChg chg="del mod">
          <ac:chgData name="JANNY DOMINGA SALAS ALVAREZ" userId="b947725c-0b12-4626-9800-1fc73eb63fdd" providerId="ADAL" clId="{B62ACAE1-5F0C-43A7-B23A-B192FC617747}" dt="2025-12-29T11:49:29.100" v="589" actId="478"/>
          <ac:spMkLst>
            <pc:docMk/>
            <pc:sldMk cId="3663058968" sldId="285"/>
            <ac:spMk id="17" creationId="{C9C6AC59-7F44-4CB7-F534-5529055F2D38}"/>
          </ac:spMkLst>
        </pc:spChg>
        <pc:spChg chg="mod">
          <ac:chgData name="JANNY DOMINGA SALAS ALVAREZ" userId="b947725c-0b12-4626-9800-1fc73eb63fdd" providerId="ADAL" clId="{B62ACAE1-5F0C-43A7-B23A-B192FC617747}" dt="2025-12-29T15:32:16.817" v="1098" actId="1076"/>
          <ac:spMkLst>
            <pc:docMk/>
            <pc:sldMk cId="3663058968" sldId="285"/>
            <ac:spMk id="18" creationId="{4E384C7A-B915-D5D5-B4F2-51791D5C9F63}"/>
          </ac:spMkLst>
        </pc:spChg>
        <pc:spChg chg="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0" creationId="{161CA43F-54F3-47DF-306F-1A151907ED2D}"/>
          </ac:spMkLst>
        </pc:spChg>
        <pc:spChg chg="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1" creationId="{DD22A01F-95B2-6DD8-7343-66D4BF585ED1}"/>
          </ac:spMkLst>
        </pc:spChg>
        <pc:spChg chg="add 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2" creationId="{28E10F86-913B-EE3F-3EF4-3D72CEF0CEEB}"/>
          </ac:spMkLst>
        </pc:spChg>
        <pc:spChg chg="add 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4" creationId="{8BF744CF-85E0-B5DA-CAFF-DBDF6B1EDF2E}"/>
          </ac:spMkLst>
        </pc:spChg>
        <pc:spChg chg="add 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5" creationId="{652A0574-2F71-F58B-E1A7-2B322796AB6F}"/>
          </ac:spMkLst>
        </pc:spChg>
        <pc:spChg chg="add 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6" creationId="{29601C1D-3F42-ED70-1259-705391976092}"/>
          </ac:spMkLst>
        </pc:spChg>
        <pc:spChg chg="add mod">
          <ac:chgData name="JANNY DOMINGA SALAS ALVAREZ" userId="b947725c-0b12-4626-9800-1fc73eb63fdd" providerId="ADAL" clId="{B62ACAE1-5F0C-43A7-B23A-B192FC617747}" dt="2025-12-29T12:35:45.342" v="881"/>
          <ac:spMkLst>
            <pc:docMk/>
            <pc:sldMk cId="3663058968" sldId="285"/>
            <ac:spMk id="27" creationId="{450A28CC-83CF-B432-AA90-AACF677531E2}"/>
          </ac:spMkLst>
        </pc:spChg>
        <pc:spChg chg="del mod topLvl">
          <ac:chgData name="JANNY DOMINGA SALAS ALVAREZ" userId="b947725c-0b12-4626-9800-1fc73eb63fdd" providerId="ADAL" clId="{B62ACAE1-5F0C-43A7-B23A-B192FC617747}" dt="2025-12-29T12:42:14.778" v="942" actId="478"/>
          <ac:spMkLst>
            <pc:docMk/>
            <pc:sldMk cId="3663058968" sldId="285"/>
            <ac:spMk id="37" creationId="{5B3BB2E4-1C29-E609-BEB2-4B9C14A4DE18}"/>
          </ac:spMkLst>
        </pc:spChg>
        <pc:spChg chg="del mod topLvl">
          <ac:chgData name="JANNY DOMINGA SALAS ALVAREZ" userId="b947725c-0b12-4626-9800-1fc73eb63fdd" providerId="ADAL" clId="{B62ACAE1-5F0C-43A7-B23A-B192FC617747}" dt="2025-12-29T12:42:22.618" v="944" actId="478"/>
          <ac:spMkLst>
            <pc:docMk/>
            <pc:sldMk cId="3663058968" sldId="285"/>
            <ac:spMk id="38" creationId="{634E10C6-1D76-8C9F-59A8-6D16B9E4CA63}"/>
          </ac:spMkLst>
        </pc:spChg>
        <pc:spChg chg="del mod">
          <ac:chgData name="JANNY DOMINGA SALAS ALVAREZ" userId="b947725c-0b12-4626-9800-1fc73eb63fdd" providerId="ADAL" clId="{B62ACAE1-5F0C-43A7-B23A-B192FC617747}" dt="2025-12-29T12:42:19.881" v="943" actId="478"/>
          <ac:spMkLst>
            <pc:docMk/>
            <pc:sldMk cId="3663058968" sldId="285"/>
            <ac:spMk id="39" creationId="{164C482F-CC20-7E6C-956D-4D555CACC722}"/>
          </ac:spMkLst>
        </pc:spChg>
        <pc:spChg chg="mod topLvl">
          <ac:chgData name="JANNY DOMINGA SALAS ALVAREZ" userId="b947725c-0b12-4626-9800-1fc73eb63fdd" providerId="ADAL" clId="{B62ACAE1-5F0C-43A7-B23A-B192FC617747}" dt="2025-12-29T15:45:02.453" v="1101" actId="1076"/>
          <ac:spMkLst>
            <pc:docMk/>
            <pc:sldMk cId="3663058968" sldId="285"/>
            <ac:spMk id="40" creationId="{900755DF-8853-6185-0591-D7655D57AB70}"/>
          </ac:spMkLst>
        </pc:spChg>
        <pc:spChg chg="mod topLvl">
          <ac:chgData name="JANNY DOMINGA SALAS ALVAREZ" userId="b947725c-0b12-4626-9800-1fc73eb63fdd" providerId="ADAL" clId="{B62ACAE1-5F0C-43A7-B23A-B192FC617747}" dt="2025-12-29T15:45:09.758" v="1102" actId="1076"/>
          <ac:spMkLst>
            <pc:docMk/>
            <pc:sldMk cId="3663058968" sldId="285"/>
            <ac:spMk id="41" creationId="{31E043DB-8CE2-1825-8AB5-0816FF324B9F}"/>
          </ac:spMkLst>
        </pc:spChg>
        <pc:spChg chg="mod topLvl">
          <ac:chgData name="JANNY DOMINGA SALAS ALVAREZ" userId="b947725c-0b12-4626-9800-1fc73eb63fdd" providerId="ADAL" clId="{B62ACAE1-5F0C-43A7-B23A-B192FC617747}" dt="2025-12-29T15:45:02.453" v="1101" actId="1076"/>
          <ac:spMkLst>
            <pc:docMk/>
            <pc:sldMk cId="3663058968" sldId="285"/>
            <ac:spMk id="42" creationId="{17ECE640-23E2-62B4-CB7F-3A244FEE47D4}"/>
          </ac:spMkLst>
        </pc:spChg>
        <pc:spChg chg="mod">
          <ac:chgData name="JANNY DOMINGA SALAS ALVAREZ" userId="b947725c-0b12-4626-9800-1fc73eb63fdd" providerId="ADAL" clId="{B62ACAE1-5F0C-43A7-B23A-B192FC617747}" dt="2025-12-29T12:38:00.250" v="900" actId="165"/>
          <ac:spMkLst>
            <pc:docMk/>
            <pc:sldMk cId="3663058968" sldId="285"/>
            <ac:spMk id="48" creationId="{D5717CC1-5F11-8330-7DCD-444AF0B43F58}"/>
          </ac:spMkLst>
        </pc:spChg>
        <pc:spChg chg="mod">
          <ac:chgData name="JANNY DOMINGA SALAS ALVAREZ" userId="b947725c-0b12-4626-9800-1fc73eb63fdd" providerId="ADAL" clId="{B62ACAE1-5F0C-43A7-B23A-B192FC617747}" dt="2025-12-29T12:46:35.719" v="1008" actId="165"/>
          <ac:spMkLst>
            <pc:docMk/>
            <pc:sldMk cId="3663058968" sldId="285"/>
            <ac:spMk id="52" creationId="{9A4CD0F5-3D30-D492-01B2-7209EB3473EE}"/>
          </ac:spMkLst>
        </pc:spChg>
        <pc:spChg chg="mod">
          <ac:chgData name="JANNY DOMINGA SALAS ALVAREZ" userId="b947725c-0b12-4626-9800-1fc73eb63fdd" providerId="ADAL" clId="{B62ACAE1-5F0C-43A7-B23A-B192FC617747}" dt="2025-12-29T12:46:35.719" v="1008" actId="165"/>
          <ac:spMkLst>
            <pc:docMk/>
            <pc:sldMk cId="3663058968" sldId="285"/>
            <ac:spMk id="53" creationId="{A069909D-8044-EBEE-D3E0-E4597A5F3886}"/>
          </ac:spMkLst>
        </pc:spChg>
        <pc:spChg chg="mod">
          <ac:chgData name="JANNY DOMINGA SALAS ALVAREZ" userId="b947725c-0b12-4626-9800-1fc73eb63fdd" providerId="ADAL" clId="{B62ACAE1-5F0C-43A7-B23A-B192FC617747}" dt="2025-12-29T12:46:35.719" v="1008" actId="165"/>
          <ac:spMkLst>
            <pc:docMk/>
            <pc:sldMk cId="3663058968" sldId="285"/>
            <ac:spMk id="54" creationId="{B5174790-73B5-FD5D-6351-A5AB614E0C68}"/>
          </ac:spMkLst>
        </pc:spChg>
        <pc:spChg chg="mod">
          <ac:chgData name="JANNY DOMINGA SALAS ALVAREZ" userId="b947725c-0b12-4626-9800-1fc73eb63fdd" providerId="ADAL" clId="{B62ACAE1-5F0C-43A7-B23A-B192FC617747}" dt="2025-12-29T12:46:35.719" v="1008" actId="165"/>
          <ac:spMkLst>
            <pc:docMk/>
            <pc:sldMk cId="3663058968" sldId="285"/>
            <ac:spMk id="55" creationId="{E0CF1CBA-6DC2-9329-93BC-7A8639463BBE}"/>
          </ac:spMkLst>
        </pc:spChg>
        <pc:spChg chg="mod">
          <ac:chgData name="JANNY DOMINGA SALAS ALVAREZ" userId="b947725c-0b12-4626-9800-1fc73eb63fdd" providerId="ADAL" clId="{B62ACAE1-5F0C-43A7-B23A-B192FC617747}" dt="2025-12-29T12:46:35.719" v="1008" actId="165"/>
          <ac:spMkLst>
            <pc:docMk/>
            <pc:sldMk cId="3663058968" sldId="285"/>
            <ac:spMk id="56" creationId="{74D39C90-656D-F6A1-53CE-DA21202A4BED}"/>
          </ac:spMkLst>
        </pc:spChg>
        <pc:spChg chg="mod">
          <ac:chgData name="JANNY DOMINGA SALAS ALVAREZ" userId="b947725c-0b12-4626-9800-1fc73eb63fdd" providerId="ADAL" clId="{B62ACAE1-5F0C-43A7-B23A-B192FC617747}" dt="2025-12-29T12:46:35.719" v="1008" actId="165"/>
          <ac:spMkLst>
            <pc:docMk/>
            <pc:sldMk cId="3663058968" sldId="285"/>
            <ac:spMk id="57" creationId="{9150211E-4AB5-C511-E96A-2524236819E8}"/>
          </ac:spMkLst>
        </pc:spChg>
        <pc:spChg chg="add mod">
          <ac:chgData name="JANNY DOMINGA SALAS ALVAREZ" userId="b947725c-0b12-4626-9800-1fc73eb63fdd" providerId="ADAL" clId="{B62ACAE1-5F0C-43A7-B23A-B192FC617747}" dt="2025-12-29T15:45:02.453" v="1101" actId="1076"/>
          <ac:spMkLst>
            <pc:docMk/>
            <pc:sldMk cId="3663058968" sldId="285"/>
            <ac:spMk id="60" creationId="{F31161C7-9526-3AD6-ADC1-D14CDB800B3D}"/>
          </ac:spMkLst>
        </pc:spChg>
        <pc:grpChg chg="mod">
          <ac:chgData name="JANNY DOMINGA SALAS ALVAREZ" userId="b947725c-0b12-4626-9800-1fc73eb63fdd" providerId="ADAL" clId="{B62ACAE1-5F0C-43A7-B23A-B192FC617747}" dt="2025-12-29T12:37:55.328" v="899" actId="1076"/>
          <ac:grpSpMkLst>
            <pc:docMk/>
            <pc:sldMk cId="3663058968" sldId="285"/>
            <ac:grpSpMk id="30" creationId="{9A3648CD-1767-216E-F1AD-AA11F2B9575E}"/>
          </ac:grpSpMkLst>
        </pc:grpChg>
        <pc:grpChg chg="mod">
          <ac:chgData name="JANNY DOMINGA SALAS ALVAREZ" userId="b947725c-0b12-4626-9800-1fc73eb63fdd" providerId="ADAL" clId="{B62ACAE1-5F0C-43A7-B23A-B192FC617747}" dt="2025-12-29T15:45:02.453" v="1101" actId="1076"/>
          <ac:grpSpMkLst>
            <pc:docMk/>
            <pc:sldMk cId="3663058968" sldId="285"/>
            <ac:grpSpMk id="31" creationId="{669DA2D6-2F71-6FD8-E3B6-AB56AF2C5F4E}"/>
          </ac:grpSpMkLst>
        </pc:grpChg>
        <pc:grpChg chg="mod">
          <ac:chgData name="JANNY DOMINGA SALAS ALVAREZ" userId="b947725c-0b12-4626-9800-1fc73eb63fdd" providerId="ADAL" clId="{B62ACAE1-5F0C-43A7-B23A-B192FC617747}" dt="2025-12-29T15:45:02.453" v="1101" actId="1076"/>
          <ac:grpSpMkLst>
            <pc:docMk/>
            <pc:sldMk cId="3663058968" sldId="285"/>
            <ac:grpSpMk id="32" creationId="{EB40CD6F-6875-051D-CB45-7B4A96ABF06A}"/>
          </ac:grpSpMkLst>
        </pc:grpChg>
        <pc:grpChg chg="mod">
          <ac:chgData name="JANNY DOMINGA SALAS ALVAREZ" userId="b947725c-0b12-4626-9800-1fc73eb63fdd" providerId="ADAL" clId="{B62ACAE1-5F0C-43A7-B23A-B192FC617747}" dt="2025-12-29T15:45:02.453" v="1101" actId="1076"/>
          <ac:grpSpMkLst>
            <pc:docMk/>
            <pc:sldMk cId="3663058968" sldId="285"/>
            <ac:grpSpMk id="33" creationId="{1EC775CB-975A-0B68-BB4B-C0B04CCEEAA1}"/>
          </ac:grpSpMkLst>
        </pc:grpChg>
        <pc:grpChg chg="del">
          <ac:chgData name="JANNY DOMINGA SALAS ALVAREZ" userId="b947725c-0b12-4626-9800-1fc73eb63fdd" providerId="ADAL" clId="{B62ACAE1-5F0C-43A7-B23A-B192FC617747}" dt="2025-12-29T12:42:05.043" v="940" actId="478"/>
          <ac:grpSpMkLst>
            <pc:docMk/>
            <pc:sldMk cId="3663058968" sldId="285"/>
            <ac:grpSpMk id="34" creationId="{0E807A8E-0C39-73DB-FED1-4AB1024A1D98}"/>
          </ac:grpSpMkLst>
        </pc:grpChg>
        <pc:grpChg chg="mod">
          <ac:chgData name="JANNY DOMINGA SALAS ALVAREZ" userId="b947725c-0b12-4626-9800-1fc73eb63fdd" providerId="ADAL" clId="{B62ACAE1-5F0C-43A7-B23A-B192FC617747}" dt="2025-12-29T12:43:59.164" v="983" actId="14100"/>
          <ac:grpSpMkLst>
            <pc:docMk/>
            <pc:sldMk cId="3663058968" sldId="285"/>
            <ac:grpSpMk id="35" creationId="{2EAB9964-108B-21BF-F51E-E7D5E237E552}"/>
          </ac:grpSpMkLst>
        </pc:grpChg>
        <pc:grpChg chg="del">
          <ac:chgData name="JANNY DOMINGA SALAS ALVAREZ" userId="b947725c-0b12-4626-9800-1fc73eb63fdd" providerId="ADAL" clId="{B62ACAE1-5F0C-43A7-B23A-B192FC617747}" dt="2025-12-29T12:42:06.257" v="941" actId="478"/>
          <ac:grpSpMkLst>
            <pc:docMk/>
            <pc:sldMk cId="3663058968" sldId="285"/>
            <ac:grpSpMk id="36" creationId="{BAC68916-DB58-F139-0DAB-D481D76E4DD9}"/>
          </ac:grpSpMkLst>
        </pc:grpChg>
        <pc:grpChg chg="add mod">
          <ac:chgData name="JANNY DOMINGA SALAS ALVAREZ" userId="b947725c-0b12-4626-9800-1fc73eb63fdd" providerId="ADAL" clId="{B62ACAE1-5F0C-43A7-B23A-B192FC617747}" dt="2025-12-29T12:40:22.249" v="925" actId="1076"/>
          <ac:grpSpMkLst>
            <pc:docMk/>
            <pc:sldMk cId="3663058968" sldId="285"/>
            <ac:grpSpMk id="58" creationId="{61ED9087-178E-C2B4-89C8-8A82C0A249CC}"/>
          </ac:grpSpMkLst>
        </pc:grpChg>
        <pc:grpChg chg="add mod">
          <ac:chgData name="JANNY DOMINGA SALAS ALVAREZ" userId="b947725c-0b12-4626-9800-1fc73eb63fdd" providerId="ADAL" clId="{B62ACAE1-5F0C-43A7-B23A-B192FC617747}" dt="2025-12-29T12:46:28.830" v="1007" actId="1076"/>
          <ac:grpSpMkLst>
            <pc:docMk/>
            <pc:sldMk cId="3663058968" sldId="285"/>
            <ac:grpSpMk id="59" creationId="{AF0EF791-BA80-51F5-7517-D1F042DE679A}"/>
          </ac:grpSpMkLst>
        </pc:grpChg>
        <pc:picChg chg="mod">
          <ac:chgData name="JANNY DOMINGA SALAS ALVAREZ" userId="b947725c-0b12-4626-9800-1fc73eb63fdd" providerId="ADAL" clId="{B62ACAE1-5F0C-43A7-B23A-B192FC617747}" dt="2025-12-29T11:48:30.997" v="579" actId="14100"/>
          <ac:picMkLst>
            <pc:docMk/>
            <pc:sldMk cId="3663058968" sldId="285"/>
            <ac:picMk id="2" creationId="{1B3ACA00-2F3B-2CEC-F284-42D1A1189E67}"/>
          </ac:picMkLst>
        </pc:picChg>
        <pc:picChg chg="add del mod">
          <ac:chgData name="JANNY DOMINGA SALAS ALVAREZ" userId="b947725c-0b12-4626-9800-1fc73eb63fdd" providerId="ADAL" clId="{B62ACAE1-5F0C-43A7-B23A-B192FC617747}" dt="2025-12-29T12:00:38.119" v="689" actId="478"/>
          <ac:picMkLst>
            <pc:docMk/>
            <pc:sldMk cId="3663058968" sldId="285"/>
            <ac:picMk id="4" creationId="{29A01757-FCA4-DA50-7957-CE3D49346E3E}"/>
          </ac:picMkLst>
        </pc:picChg>
        <pc:picChg chg="del">
          <ac:chgData name="JANNY DOMINGA SALAS ALVAREZ" userId="b947725c-0b12-4626-9800-1fc73eb63fdd" providerId="ADAL" clId="{B62ACAE1-5F0C-43A7-B23A-B192FC617747}" dt="2025-12-29T11:48:24.548" v="578" actId="478"/>
          <ac:picMkLst>
            <pc:docMk/>
            <pc:sldMk cId="3663058968" sldId="285"/>
            <ac:picMk id="5" creationId="{D6319A59-E123-9A0D-ED59-312E3521A1DF}"/>
          </ac:picMkLst>
        </pc:picChg>
        <pc:picChg chg="mod">
          <ac:chgData name="JANNY DOMINGA SALAS ALVAREZ" userId="b947725c-0b12-4626-9800-1fc73eb63fdd" providerId="ADAL" clId="{B62ACAE1-5F0C-43A7-B23A-B192FC617747}" dt="2025-12-29T12:50:24.838" v="1017" actId="14100"/>
          <ac:picMkLst>
            <pc:docMk/>
            <pc:sldMk cId="3663058968" sldId="285"/>
            <ac:picMk id="9" creationId="{678BE980-6F24-E696-7CF2-829E9D463B17}"/>
          </ac:picMkLst>
        </pc:picChg>
        <pc:picChg chg="add mod">
          <ac:chgData name="JANNY DOMINGA SALAS ALVAREZ" userId="b947725c-0b12-4626-9800-1fc73eb63fdd" providerId="ADAL" clId="{B62ACAE1-5F0C-43A7-B23A-B192FC617747}" dt="2025-12-29T15:44:31.824" v="1100" actId="1076"/>
          <ac:picMkLst>
            <pc:docMk/>
            <pc:sldMk cId="3663058968" sldId="285"/>
            <ac:picMk id="10" creationId="{C5FA9ED6-0A49-B29A-856F-EAE6E8EA24EC}"/>
          </ac:picMkLst>
        </pc:picChg>
        <pc:picChg chg="mod topLvl">
          <ac:chgData name="JANNY DOMINGA SALAS ALVAREZ" userId="b947725c-0b12-4626-9800-1fc73eb63fdd" providerId="ADAL" clId="{B62ACAE1-5F0C-43A7-B23A-B192FC617747}" dt="2025-12-29T15:45:02.453" v="1101" actId="1076"/>
          <ac:picMkLst>
            <pc:docMk/>
            <pc:sldMk cId="3663058968" sldId="285"/>
            <ac:picMk id="43" creationId="{3760CE04-8E21-E3FD-0F22-34EFFA5B90EE}"/>
          </ac:picMkLst>
        </pc:picChg>
        <pc:picChg chg="mod">
          <ac:chgData name="JANNY DOMINGA SALAS ALVAREZ" userId="b947725c-0b12-4626-9800-1fc73eb63fdd" providerId="ADAL" clId="{B62ACAE1-5F0C-43A7-B23A-B192FC617747}" dt="2025-12-29T15:45:02.453" v="1101" actId="1076"/>
          <ac:picMkLst>
            <pc:docMk/>
            <pc:sldMk cId="3663058968" sldId="285"/>
            <ac:picMk id="44" creationId="{A6634952-4856-6DEA-64E1-26AF3CDFB4B0}"/>
          </ac:picMkLst>
        </pc:picChg>
        <pc:picChg chg="mod">
          <ac:chgData name="JANNY DOMINGA SALAS ALVAREZ" userId="b947725c-0b12-4626-9800-1fc73eb63fdd" providerId="ADAL" clId="{B62ACAE1-5F0C-43A7-B23A-B192FC617747}" dt="2025-12-29T15:45:02.453" v="1101" actId="1076"/>
          <ac:picMkLst>
            <pc:docMk/>
            <pc:sldMk cId="3663058968" sldId="285"/>
            <ac:picMk id="45" creationId="{FFE0EC67-9199-057A-F0E0-CBA04BC2366D}"/>
          </ac:picMkLst>
        </pc:picChg>
        <pc:picChg chg="add del mod">
          <ac:chgData name="JANNY DOMINGA SALAS ALVAREZ" userId="b947725c-0b12-4626-9800-1fc73eb63fdd" providerId="ADAL" clId="{B62ACAE1-5F0C-43A7-B23A-B192FC617747}" dt="2025-12-29T12:45:59.535" v="1001" actId="478"/>
          <ac:picMkLst>
            <pc:docMk/>
            <pc:sldMk cId="3663058968" sldId="285"/>
            <ac:picMk id="61" creationId="{D956701D-9283-6B27-9439-A830C6299DD9}"/>
          </ac:picMkLst>
        </pc:picChg>
        <pc:picChg chg="add mod">
          <ac:chgData name="JANNY DOMINGA SALAS ALVAREZ" userId="b947725c-0b12-4626-9800-1fc73eb63fdd" providerId="ADAL" clId="{B62ACAE1-5F0C-43A7-B23A-B192FC617747}" dt="2025-12-29T15:50:23.449" v="1103" actId="1076"/>
          <ac:picMkLst>
            <pc:docMk/>
            <pc:sldMk cId="3663058968" sldId="285"/>
            <ac:picMk id="62" creationId="{9A15B59F-B451-262B-A1BC-0F717E87C2D1}"/>
          </ac:picMkLst>
        </pc:picChg>
        <pc:picChg chg="add del mod">
          <ac:chgData name="JANNY DOMINGA SALAS ALVAREZ" userId="b947725c-0b12-4626-9800-1fc73eb63fdd" providerId="ADAL" clId="{B62ACAE1-5F0C-43A7-B23A-B192FC617747}" dt="2025-12-29T12:52:35.995" v="1033" actId="478"/>
          <ac:picMkLst>
            <pc:docMk/>
            <pc:sldMk cId="3663058968" sldId="285"/>
            <ac:picMk id="64" creationId="{DAD07E82-646E-0644-CFB5-E9E52B5FDF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315D0-2879-44A1-94AF-94610A708A82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98738" y="1143000"/>
            <a:ext cx="1660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B817-5983-4ABC-81E9-FAB768F127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42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855" y="2998945"/>
            <a:ext cx="8385016" cy="6379646"/>
          </a:xfrm>
        </p:spPr>
        <p:txBody>
          <a:bodyPr anchor="b"/>
          <a:lstStyle>
            <a:lvl1pPr algn="ctr">
              <a:defRPr sz="6473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091" y="9624613"/>
            <a:ext cx="7398544" cy="4424182"/>
          </a:xfrm>
        </p:spPr>
        <p:txBody>
          <a:bodyPr/>
          <a:lstStyle>
            <a:lvl1pPr marL="0" indent="0" algn="ctr">
              <a:buNone/>
              <a:defRPr sz="2589"/>
            </a:lvl1pPr>
            <a:lvl2pPr marL="493224" indent="0" algn="ctr">
              <a:buNone/>
              <a:defRPr sz="2158"/>
            </a:lvl2pPr>
            <a:lvl3pPr marL="986451" indent="0" algn="ctr">
              <a:buNone/>
              <a:defRPr sz="1942"/>
            </a:lvl3pPr>
            <a:lvl4pPr marL="1479675" indent="0" algn="ctr">
              <a:buNone/>
              <a:defRPr sz="1725"/>
            </a:lvl4pPr>
            <a:lvl5pPr marL="1972902" indent="0" algn="ctr">
              <a:buNone/>
              <a:defRPr sz="1725"/>
            </a:lvl5pPr>
            <a:lvl6pPr marL="2466126" indent="0" algn="ctr">
              <a:buNone/>
              <a:defRPr sz="1725"/>
            </a:lvl6pPr>
            <a:lvl7pPr marL="2959353" indent="0" algn="ctr">
              <a:buNone/>
              <a:defRPr sz="1725"/>
            </a:lvl7pPr>
            <a:lvl8pPr marL="3452577" indent="0" algn="ctr">
              <a:buNone/>
              <a:defRPr sz="1725"/>
            </a:lvl8pPr>
            <a:lvl9pPr marL="3945804" indent="0" algn="ctr">
              <a:buNone/>
              <a:defRPr sz="1725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24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925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445" y="975613"/>
            <a:ext cx="2127081" cy="155291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201" y="975613"/>
            <a:ext cx="6257935" cy="155291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59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15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65" y="4568410"/>
            <a:ext cx="8508325" cy="7622486"/>
          </a:xfrm>
        </p:spPr>
        <p:txBody>
          <a:bodyPr anchor="b"/>
          <a:lstStyle>
            <a:lvl1pPr>
              <a:defRPr sz="6473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65" y="12263008"/>
            <a:ext cx="8508325" cy="4008485"/>
          </a:xfrm>
        </p:spPr>
        <p:txBody>
          <a:bodyPr/>
          <a:lstStyle>
            <a:lvl1pPr marL="0" indent="0">
              <a:buNone/>
              <a:defRPr sz="2589">
                <a:solidFill>
                  <a:schemeClr val="tx1"/>
                </a:solidFill>
              </a:defRPr>
            </a:lvl1pPr>
            <a:lvl2pPr marL="493224" indent="0">
              <a:buNone/>
              <a:defRPr sz="2158">
                <a:solidFill>
                  <a:schemeClr val="tx1">
                    <a:tint val="75000"/>
                  </a:schemeClr>
                </a:solidFill>
              </a:defRPr>
            </a:lvl2pPr>
            <a:lvl3pPr marL="986451" indent="0">
              <a:buNone/>
              <a:defRPr sz="1942">
                <a:solidFill>
                  <a:schemeClr val="tx1">
                    <a:tint val="75000"/>
                  </a:schemeClr>
                </a:solidFill>
              </a:defRPr>
            </a:lvl3pPr>
            <a:lvl4pPr marL="1479675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4pPr>
            <a:lvl5pPr marL="1972902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5pPr>
            <a:lvl6pPr marL="2466126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6pPr>
            <a:lvl7pPr marL="2959353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7pPr>
            <a:lvl8pPr marL="3452577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8pPr>
            <a:lvl9pPr marL="3945804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236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01" y="4878054"/>
            <a:ext cx="4192508" cy="1162673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016" y="4878054"/>
            <a:ext cx="4192508" cy="1162673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047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86" y="975617"/>
            <a:ext cx="8508325" cy="354189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86" y="4492054"/>
            <a:ext cx="4173240" cy="2201485"/>
          </a:xfrm>
        </p:spPr>
        <p:txBody>
          <a:bodyPr anchor="b"/>
          <a:lstStyle>
            <a:lvl1pPr marL="0" indent="0">
              <a:buNone/>
              <a:defRPr sz="2589" b="1"/>
            </a:lvl1pPr>
            <a:lvl2pPr marL="493224" indent="0">
              <a:buNone/>
              <a:defRPr sz="2158" b="1"/>
            </a:lvl2pPr>
            <a:lvl3pPr marL="986451" indent="0">
              <a:buNone/>
              <a:defRPr sz="1942" b="1"/>
            </a:lvl3pPr>
            <a:lvl4pPr marL="1479675" indent="0">
              <a:buNone/>
              <a:defRPr sz="1725" b="1"/>
            </a:lvl4pPr>
            <a:lvl5pPr marL="1972902" indent="0">
              <a:buNone/>
              <a:defRPr sz="1725" b="1"/>
            </a:lvl5pPr>
            <a:lvl6pPr marL="2466126" indent="0">
              <a:buNone/>
              <a:defRPr sz="1725" b="1"/>
            </a:lvl6pPr>
            <a:lvl7pPr marL="2959353" indent="0">
              <a:buNone/>
              <a:defRPr sz="1725" b="1"/>
            </a:lvl7pPr>
            <a:lvl8pPr marL="3452577" indent="0">
              <a:buNone/>
              <a:defRPr sz="1725" b="1"/>
            </a:lvl8pPr>
            <a:lvl9pPr marL="3945804" indent="0">
              <a:buNone/>
              <a:defRPr sz="172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486" y="6693538"/>
            <a:ext cx="4173240" cy="98451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020" y="4492054"/>
            <a:ext cx="4193793" cy="2201485"/>
          </a:xfrm>
        </p:spPr>
        <p:txBody>
          <a:bodyPr anchor="b"/>
          <a:lstStyle>
            <a:lvl1pPr marL="0" indent="0">
              <a:buNone/>
              <a:defRPr sz="2589" b="1"/>
            </a:lvl1pPr>
            <a:lvl2pPr marL="493224" indent="0">
              <a:buNone/>
              <a:defRPr sz="2158" b="1"/>
            </a:lvl2pPr>
            <a:lvl3pPr marL="986451" indent="0">
              <a:buNone/>
              <a:defRPr sz="1942" b="1"/>
            </a:lvl3pPr>
            <a:lvl4pPr marL="1479675" indent="0">
              <a:buNone/>
              <a:defRPr sz="1725" b="1"/>
            </a:lvl4pPr>
            <a:lvl5pPr marL="1972902" indent="0">
              <a:buNone/>
              <a:defRPr sz="1725" b="1"/>
            </a:lvl5pPr>
            <a:lvl6pPr marL="2466126" indent="0">
              <a:buNone/>
              <a:defRPr sz="1725" b="1"/>
            </a:lvl6pPr>
            <a:lvl7pPr marL="2959353" indent="0">
              <a:buNone/>
              <a:defRPr sz="1725" b="1"/>
            </a:lvl7pPr>
            <a:lvl8pPr marL="3452577" indent="0">
              <a:buNone/>
              <a:defRPr sz="1725" b="1"/>
            </a:lvl8pPr>
            <a:lvl9pPr marL="3945804" indent="0">
              <a:buNone/>
              <a:defRPr sz="172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4020" y="6693538"/>
            <a:ext cx="4193793" cy="98451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47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165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40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85" y="1221634"/>
            <a:ext cx="3181631" cy="4275720"/>
          </a:xfrm>
        </p:spPr>
        <p:txBody>
          <a:bodyPr anchor="b"/>
          <a:lstStyle>
            <a:lvl1pPr>
              <a:defRPr sz="3453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794" y="2638396"/>
            <a:ext cx="4994016" cy="13022282"/>
          </a:xfrm>
        </p:spPr>
        <p:txBody>
          <a:bodyPr/>
          <a:lstStyle>
            <a:lvl1pPr>
              <a:defRPr sz="3453"/>
            </a:lvl1pPr>
            <a:lvl2pPr>
              <a:defRPr sz="3020"/>
            </a:lvl2pPr>
            <a:lvl3pPr>
              <a:defRPr sz="2589"/>
            </a:lvl3pPr>
            <a:lvl4pPr>
              <a:defRPr sz="2158"/>
            </a:lvl4pPr>
            <a:lvl5pPr>
              <a:defRPr sz="2158"/>
            </a:lvl5pPr>
            <a:lvl6pPr>
              <a:defRPr sz="2158"/>
            </a:lvl6pPr>
            <a:lvl7pPr>
              <a:defRPr sz="2158"/>
            </a:lvl7pPr>
            <a:lvl8pPr>
              <a:defRPr sz="2158"/>
            </a:lvl8pPr>
            <a:lvl9pPr>
              <a:defRPr sz="215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5" y="5497355"/>
            <a:ext cx="3181631" cy="10184527"/>
          </a:xfrm>
        </p:spPr>
        <p:txBody>
          <a:bodyPr/>
          <a:lstStyle>
            <a:lvl1pPr marL="0" indent="0">
              <a:buNone/>
              <a:defRPr sz="1725"/>
            </a:lvl1pPr>
            <a:lvl2pPr marL="493224" indent="0">
              <a:buNone/>
              <a:defRPr sz="1509"/>
            </a:lvl2pPr>
            <a:lvl3pPr marL="986451" indent="0">
              <a:buNone/>
              <a:defRPr sz="1295"/>
            </a:lvl3pPr>
            <a:lvl4pPr marL="1479675" indent="0">
              <a:buNone/>
              <a:defRPr sz="1078"/>
            </a:lvl4pPr>
            <a:lvl5pPr marL="1972902" indent="0">
              <a:buNone/>
              <a:defRPr sz="1078"/>
            </a:lvl5pPr>
            <a:lvl6pPr marL="2466126" indent="0">
              <a:buNone/>
              <a:defRPr sz="1078"/>
            </a:lvl6pPr>
            <a:lvl7pPr marL="2959353" indent="0">
              <a:buNone/>
              <a:defRPr sz="1078"/>
            </a:lvl7pPr>
            <a:lvl8pPr marL="3452577" indent="0">
              <a:buNone/>
              <a:defRPr sz="1078"/>
            </a:lvl8pPr>
            <a:lvl9pPr marL="3945804" indent="0">
              <a:buNone/>
              <a:defRPr sz="10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87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85" y="1221634"/>
            <a:ext cx="3181631" cy="4275720"/>
          </a:xfrm>
        </p:spPr>
        <p:txBody>
          <a:bodyPr anchor="b"/>
          <a:lstStyle>
            <a:lvl1pPr>
              <a:defRPr sz="3453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3794" y="2638396"/>
            <a:ext cx="4994016" cy="13022282"/>
          </a:xfrm>
        </p:spPr>
        <p:txBody>
          <a:bodyPr anchor="t"/>
          <a:lstStyle>
            <a:lvl1pPr marL="0" indent="0">
              <a:buNone/>
              <a:defRPr sz="3453"/>
            </a:lvl1pPr>
            <a:lvl2pPr marL="493224" indent="0">
              <a:buNone/>
              <a:defRPr sz="3020"/>
            </a:lvl2pPr>
            <a:lvl3pPr marL="986451" indent="0">
              <a:buNone/>
              <a:defRPr sz="2589"/>
            </a:lvl3pPr>
            <a:lvl4pPr marL="1479675" indent="0">
              <a:buNone/>
              <a:defRPr sz="2158"/>
            </a:lvl4pPr>
            <a:lvl5pPr marL="1972902" indent="0">
              <a:buNone/>
              <a:defRPr sz="2158"/>
            </a:lvl5pPr>
            <a:lvl6pPr marL="2466126" indent="0">
              <a:buNone/>
              <a:defRPr sz="2158"/>
            </a:lvl6pPr>
            <a:lvl7pPr marL="2959353" indent="0">
              <a:buNone/>
              <a:defRPr sz="2158"/>
            </a:lvl7pPr>
            <a:lvl8pPr marL="3452577" indent="0">
              <a:buNone/>
              <a:defRPr sz="2158"/>
            </a:lvl8pPr>
            <a:lvl9pPr marL="3945804" indent="0">
              <a:buNone/>
              <a:defRPr sz="2158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5" y="5497355"/>
            <a:ext cx="3181631" cy="10184527"/>
          </a:xfrm>
        </p:spPr>
        <p:txBody>
          <a:bodyPr/>
          <a:lstStyle>
            <a:lvl1pPr marL="0" indent="0">
              <a:buNone/>
              <a:defRPr sz="1725"/>
            </a:lvl1pPr>
            <a:lvl2pPr marL="493224" indent="0">
              <a:buNone/>
              <a:defRPr sz="1509"/>
            </a:lvl2pPr>
            <a:lvl3pPr marL="986451" indent="0">
              <a:buNone/>
              <a:defRPr sz="1295"/>
            </a:lvl3pPr>
            <a:lvl4pPr marL="1479675" indent="0">
              <a:buNone/>
              <a:defRPr sz="1078"/>
            </a:lvl4pPr>
            <a:lvl5pPr marL="1972902" indent="0">
              <a:buNone/>
              <a:defRPr sz="1078"/>
            </a:lvl5pPr>
            <a:lvl6pPr marL="2466126" indent="0">
              <a:buNone/>
              <a:defRPr sz="1078"/>
            </a:lvl6pPr>
            <a:lvl7pPr marL="2959353" indent="0">
              <a:buNone/>
              <a:defRPr sz="1078"/>
            </a:lvl7pPr>
            <a:lvl8pPr marL="3452577" indent="0">
              <a:buNone/>
              <a:defRPr sz="1078"/>
            </a:lvl8pPr>
            <a:lvl9pPr marL="3945804" indent="0">
              <a:buNone/>
              <a:defRPr sz="107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98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201" y="975617"/>
            <a:ext cx="8508325" cy="354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201" y="4878054"/>
            <a:ext cx="8508325" cy="11626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201" y="16984112"/>
            <a:ext cx="2219563" cy="97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CDFE-E5F6-4CA9-A8D6-456156C2D95C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7691" y="16984112"/>
            <a:ext cx="3329345" cy="97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963" y="16984112"/>
            <a:ext cx="2219563" cy="975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3386-F2A2-4281-A542-44AC2B3F10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585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86451" rtl="0" eaLnBrk="1" latinLnBrk="0" hangingPunct="1">
        <a:lnSpc>
          <a:spcPct val="90000"/>
        </a:lnSpc>
        <a:spcBef>
          <a:spcPct val="0"/>
        </a:spcBef>
        <a:buNone/>
        <a:defRPr sz="47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612" indent="-246612" algn="l" defTabSz="986451" rtl="0" eaLnBrk="1" latinLnBrk="0" hangingPunct="1">
        <a:lnSpc>
          <a:spcPct val="90000"/>
        </a:lnSpc>
        <a:spcBef>
          <a:spcPts val="1078"/>
        </a:spcBef>
        <a:buFont typeface="Arial" panose="020B0604020202020204" pitchFamily="34" charset="0"/>
        <a:buChar char="•"/>
        <a:defRPr sz="3020" kern="1200">
          <a:solidFill>
            <a:schemeClr val="tx1"/>
          </a:solidFill>
          <a:latin typeface="+mn-lt"/>
          <a:ea typeface="+mn-ea"/>
          <a:cs typeface="+mn-cs"/>
        </a:defRPr>
      </a:lvl1pPr>
      <a:lvl2pPr marL="739839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2pPr>
      <a:lvl3pPr marL="1233063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2158" kern="1200">
          <a:solidFill>
            <a:schemeClr val="tx1"/>
          </a:solidFill>
          <a:latin typeface="+mn-lt"/>
          <a:ea typeface="+mn-ea"/>
          <a:cs typeface="+mn-cs"/>
        </a:defRPr>
      </a:lvl3pPr>
      <a:lvl4pPr marL="1726290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4pPr>
      <a:lvl5pPr marL="2219514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5pPr>
      <a:lvl6pPr marL="2712739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6pPr>
      <a:lvl7pPr marL="3205965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7pPr>
      <a:lvl8pPr marL="3699190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8pPr>
      <a:lvl9pPr marL="4192416" indent="-246612" algn="l" defTabSz="986451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1pPr>
      <a:lvl2pPr marL="493224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2pPr>
      <a:lvl3pPr marL="986451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3pPr>
      <a:lvl4pPr marL="1479675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4pPr>
      <a:lvl5pPr marL="1972902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5pPr>
      <a:lvl6pPr marL="2466126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6pPr>
      <a:lvl7pPr marL="2959353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7pPr>
      <a:lvl8pPr marL="3452577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8pPr>
      <a:lvl9pPr marL="3945804" algn="l" defTabSz="986451" rtl="0" eaLnBrk="1" latinLnBrk="0" hangingPunct="1">
        <a:defRPr sz="19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pulgarin@epm.com.co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ALBA.HERNANDEZ.VELASQUEZ@epm.com.co" TargetMode="External"/><Relationship Id="rId4" Type="http://schemas.openxmlformats.org/officeDocument/2006/relationships/hyperlink" Target="mailto:MARIA.ISABEL.RIOS@epm.com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38454-E532-A1F3-BA3E-8B927A935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Forma, Círculo&#10;&#10;Descripción generada automáticamente">
            <a:extLst>
              <a:ext uri="{FF2B5EF4-FFF2-40B4-BE49-F238E27FC236}">
                <a16:creationId xmlns:a16="http://schemas.microsoft.com/office/drawing/2014/main" id="{9F9F7654-4FC5-CFF3-A98A-77983AF0C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592"/>
            <a:ext cx="9864725" cy="1820492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7AFD09C-AE28-5943-8B2F-1DD8CE64D426}"/>
              </a:ext>
            </a:extLst>
          </p:cNvPr>
          <p:cNvSpPr txBox="1"/>
          <p:nvPr/>
        </p:nvSpPr>
        <p:spPr>
          <a:xfrm>
            <a:off x="716740" y="3058647"/>
            <a:ext cx="869239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000" dirty="0">
                <a:solidFill>
                  <a:srgbClr val="007934"/>
                </a:solidFill>
                <a:latin typeface="Arial Rounded MT Bold"/>
              </a:rPr>
              <a:t>Información oficial: </a:t>
            </a:r>
            <a:r>
              <a:rPr lang="es-ES" sz="4000" dirty="0">
                <a:solidFill>
                  <a:srgbClr val="93D50A"/>
                </a:solidFill>
                <a:latin typeface="Arial Rounded MT Bold"/>
              </a:rPr>
              <a:t>Capacitación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62242E-7E00-98E4-1E96-D2EFDFCFEC65}"/>
              </a:ext>
            </a:extLst>
          </p:cNvPr>
          <p:cNvSpPr txBox="1"/>
          <p:nvPr/>
        </p:nvSpPr>
        <p:spPr>
          <a:xfrm>
            <a:off x="1032471" y="4036704"/>
            <a:ext cx="8219813" cy="13629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sz="2400" b="1" dirty="0">
                <a:solidFill>
                  <a:srgbClr val="007934"/>
                </a:solidFill>
                <a:latin typeface="Calibri "/>
              </a:rPr>
              <a:t>Estimado Jefe,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  <a:p>
            <a:pPr algn="just"/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EPM se encuentra en la fase final de preparación para la salida en vivo del nuevo sistema ERP SAP y hoy nos encontramos en una etapa clave para garantizar el éxito del Proyecto Saphiro: las formaciones a usuarios finales y para garantizar el correcto uso de la herramienta SAP, es indispensable que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todos los usuarios cuenten con la formación requerida.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Calibri"/>
              <a:cs typeface="Calibri"/>
            </a:endParaRPr>
          </a:p>
          <a:p>
            <a:pPr algn="just"/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  <a:p>
            <a:pPr algn="just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Te invitamos a compartir esta información con tu equipo y acompañarlos para que cada usuario cuente con la formación requerida. Esto es clave para habilitar el acceso al sistema.</a:t>
            </a:r>
          </a:p>
          <a:p>
            <a:pPr algn="just"/>
            <a:endParaRPr lang="es-ES" sz="2400" b="1" dirty="0">
              <a:solidFill>
                <a:srgbClr val="007934"/>
              </a:solidFill>
              <a:latin typeface="Calibri "/>
            </a:endParaRPr>
          </a:p>
          <a:p>
            <a:pPr algn="just"/>
            <a:r>
              <a:rPr lang="es-ES" sz="2400" b="1" dirty="0">
                <a:solidFill>
                  <a:srgbClr val="007934"/>
                </a:solidFill>
                <a:latin typeface="Calibri "/>
              </a:rPr>
              <a:t>Ten presente (comparte esta información con tu equipo):</a:t>
            </a:r>
          </a:p>
          <a:p>
            <a:pPr algn="just"/>
            <a:endParaRPr lang="es-ES" sz="1000" b="1" dirty="0">
              <a:solidFill>
                <a:srgbClr val="007934"/>
              </a:solidFill>
              <a:latin typeface="Calibri 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Diligencia el formato de forma completa y clara, asegurando que las firmas sean de puño y letra, no pueden ser digital.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Una vez diligenciado enviarlo escaneado a los correos: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SANDRA.PULGARIN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@epm.com.co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;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MARIA.ISABEL.RIOS@epm.com.co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y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ALBA.HERNANDEZ.VELASQUEZ@epm.com.co</a:t>
            </a:r>
            <a:endParaRPr lang="es-ES" sz="2400" b="1" dirty="0">
              <a:solidFill>
                <a:srgbClr val="007934"/>
              </a:solidFill>
              <a:latin typeface="Calibri 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Si no realizas este proceso, la herramienta no será habilitada para tu uso.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El compañero que te brinde la orientación debe haber completado el curso de Navegación Básica que se encuentra en HCM.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En el formato donde dice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ea typeface="+mn-lt"/>
                <a:cs typeface="+mn-lt"/>
              </a:rPr>
              <a:t>n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ombre del perfil debes poner el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nombre exacto del curso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al cual estás haciendo la transferencia de conocimiento.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rPr>
              <a:t>Esta estrategia busca que todos los usuarios estén preparados para operar la herramienta de manera eficiente. </a:t>
            </a:r>
          </a:p>
          <a:p>
            <a:pPr algn="ctr"/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Calibri "/>
            </a:endParaRPr>
          </a:p>
          <a:p>
            <a:pPr algn="ctr"/>
            <a:r>
              <a:rPr lang="es-ES" sz="2400" b="1" dirty="0">
                <a:solidFill>
                  <a:srgbClr val="007934"/>
                </a:solidFill>
                <a:latin typeface="Calibri "/>
              </a:rPr>
              <a:t>¡No pierdas la oportunidad de habilitar tu acceso y fortalecer tus competencias!</a:t>
            </a:r>
          </a:p>
          <a:p>
            <a:endParaRPr lang="es-ES" sz="2400" b="1" dirty="0">
              <a:solidFill>
                <a:srgbClr val="007934"/>
              </a:solidFill>
              <a:latin typeface="Calibri "/>
            </a:endParaRPr>
          </a:p>
          <a:p>
            <a:endParaRPr lang="es-ES" sz="2400" b="1" dirty="0">
              <a:solidFill>
                <a:srgbClr val="007934"/>
              </a:solidFill>
              <a:latin typeface="Calibri "/>
              <a:ea typeface="Calibri Light" panose="020F0302020204030204"/>
              <a:cs typeface="Calibri Light" panose="020F0302020204030204"/>
            </a:endParaRPr>
          </a:p>
          <a:p>
            <a:endParaRPr lang="es-ES" sz="2400" dirty="0">
              <a:solidFill>
                <a:srgbClr val="000000"/>
              </a:solidFill>
              <a:latin typeface="Calibri "/>
              <a:ea typeface="Calibri Light" panose="020F0302020204030204"/>
              <a:cs typeface="Calibri Light" panose="020F0302020204030204"/>
            </a:endParaRPr>
          </a:p>
          <a:p>
            <a:pPr algn="just"/>
            <a:endParaRPr lang="es-CO" sz="3068" dirty="0">
              <a:solidFill>
                <a:srgbClr val="646363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406D68D9-8211-4BC6-AC26-3E8EACD3B5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29555" r="7027" b="31536"/>
          <a:stretch/>
        </p:blipFill>
        <p:spPr>
          <a:xfrm>
            <a:off x="3288678" y="16264414"/>
            <a:ext cx="3961979" cy="906555"/>
          </a:xfrm>
          <a:prstGeom prst="rect">
            <a:avLst/>
          </a:prstGeom>
        </p:spPr>
      </p:pic>
      <p:pic>
        <p:nvPicPr>
          <p:cNvPr id="6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E3F63689-AF08-4079-65FF-9B639B5CCD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07" y="0"/>
            <a:ext cx="10057232" cy="28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5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24045</TotalTime>
  <Words>268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Aptos</vt:lpstr>
      <vt:lpstr>Arial</vt:lpstr>
      <vt:lpstr>Arial Rounded MT Bold</vt:lpstr>
      <vt:lpstr>Calibri</vt:lpstr>
      <vt:lpstr>Calibri </vt:lpstr>
      <vt:lpstr>Calibri Light</vt:lpstr>
      <vt:lpstr>Office 2013 - Tema de 2022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MICHELLE DAYANA</dc:creator>
  <cp:lastModifiedBy>JANNY DOMINGA SALAS ALVAREZ</cp:lastModifiedBy>
  <cp:revision>7</cp:revision>
  <dcterms:created xsi:type="dcterms:W3CDTF">2025-01-27T13:46:02Z</dcterms:created>
  <dcterms:modified xsi:type="dcterms:W3CDTF">2025-12-29T20:40:24Z</dcterms:modified>
</cp:coreProperties>
</file>